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sldIdLst>
    <p:sldId id="268" r:id="rId5"/>
    <p:sldId id="364" r:id="rId6"/>
    <p:sldId id="1013" r:id="rId7"/>
    <p:sldId id="327" r:id="rId8"/>
    <p:sldId id="328" r:id="rId9"/>
    <p:sldId id="329" r:id="rId10"/>
    <p:sldId id="1011" r:id="rId11"/>
    <p:sldId id="1006" r:id="rId12"/>
    <p:sldId id="367" r:id="rId13"/>
    <p:sldId id="331" r:id="rId14"/>
    <p:sldId id="332" r:id="rId15"/>
    <p:sldId id="333" r:id="rId16"/>
    <p:sldId id="368" r:id="rId17"/>
    <p:sldId id="1007" r:id="rId18"/>
    <p:sldId id="1008" r:id="rId19"/>
    <p:sldId id="1009" r:id="rId20"/>
    <p:sldId id="1010" r:id="rId21"/>
    <p:sldId id="335" r:id="rId22"/>
    <p:sldId id="1005" r:id="rId23"/>
    <p:sldId id="363" r:id="rId24"/>
    <p:sldId id="348" r:id="rId25"/>
    <p:sldId id="354" r:id="rId26"/>
    <p:sldId id="2147471008" r:id="rId27"/>
    <p:sldId id="356" r:id="rId28"/>
    <p:sldId id="357" r:id="rId29"/>
    <p:sldId id="2147471012" r:id="rId30"/>
    <p:sldId id="2147471018" r:id="rId31"/>
    <p:sldId id="303" r:id="rId32"/>
    <p:sldId id="2147471011" r:id="rId33"/>
    <p:sldId id="1002" r:id="rId34"/>
    <p:sldId id="1004" r:id="rId35"/>
    <p:sldId id="337" r:id="rId36"/>
    <p:sldId id="338" r:id="rId37"/>
    <p:sldId id="349" r:id="rId38"/>
    <p:sldId id="350" r:id="rId39"/>
    <p:sldId id="362" r:id="rId40"/>
    <p:sldId id="351" r:id="rId41"/>
    <p:sldId id="352" r:id="rId4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5297D-1CAB-4A9D-8B27-7077986880AC}" v="4" dt="2025-02-23T22:58:33.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20"/>
        <p:guide pos="2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hansa Rajapakse" userId="2abd149b-0025-405c-9475-ebbcd5f5e03f" providerId="ADAL" clId="{EC9D5EFB-5C13-45F5-A6D6-CCFEA1B3A167}"/>
    <pc:docChg chg="undo custSel addSld delSld modSld">
      <pc:chgData name="Ravihansa Rajapakse" userId="2abd149b-0025-405c-9475-ebbcd5f5e03f" providerId="ADAL" clId="{EC9D5EFB-5C13-45F5-A6D6-CCFEA1B3A167}" dt="2025-01-15T02:38:05.187" v="62" actId="1076"/>
      <pc:docMkLst>
        <pc:docMk/>
      </pc:docMkLst>
      <pc:sldChg chg="add">
        <pc:chgData name="Ravihansa Rajapakse" userId="2abd149b-0025-405c-9475-ebbcd5f5e03f" providerId="ADAL" clId="{EC9D5EFB-5C13-45F5-A6D6-CCFEA1B3A167}" dt="2025-01-15T02:36:27.342" v="57"/>
        <pc:sldMkLst>
          <pc:docMk/>
          <pc:sldMk cId="715959979" sldId="1006"/>
        </pc:sldMkLst>
      </pc:sldChg>
      <pc:sldChg chg="del">
        <pc:chgData name="Ravihansa Rajapakse" userId="2abd149b-0025-405c-9475-ebbcd5f5e03f" providerId="ADAL" clId="{EC9D5EFB-5C13-45F5-A6D6-CCFEA1B3A167}" dt="2025-01-15T02:36:02.144" v="54" actId="2696"/>
        <pc:sldMkLst>
          <pc:docMk/>
          <pc:sldMk cId="1551499520" sldId="1006"/>
        </pc:sldMkLst>
      </pc:sldChg>
      <pc:sldChg chg="add del">
        <pc:chgData name="Ravihansa Rajapakse" userId="2abd149b-0025-405c-9475-ebbcd5f5e03f" providerId="ADAL" clId="{EC9D5EFB-5C13-45F5-A6D6-CCFEA1B3A167}" dt="2025-01-15T02:36:24.484" v="56" actId="2696"/>
        <pc:sldMkLst>
          <pc:docMk/>
          <pc:sldMk cId="3322458405" sldId="1006"/>
        </pc:sldMkLst>
      </pc:sldChg>
      <pc:sldChg chg="del">
        <pc:chgData name="Ravihansa Rajapakse" userId="2abd149b-0025-405c-9475-ebbcd5f5e03f" providerId="ADAL" clId="{EC9D5EFB-5C13-45F5-A6D6-CCFEA1B3A167}" dt="2025-01-15T02:36:02.144" v="54" actId="2696"/>
        <pc:sldMkLst>
          <pc:docMk/>
          <pc:sldMk cId="3037136156" sldId="1011"/>
        </pc:sldMkLst>
      </pc:sldChg>
      <pc:sldChg chg="addSp modSp add mod">
        <pc:chgData name="Ravihansa Rajapakse" userId="2abd149b-0025-405c-9475-ebbcd5f5e03f" providerId="ADAL" clId="{EC9D5EFB-5C13-45F5-A6D6-CCFEA1B3A167}" dt="2025-01-15T02:38:05.187" v="62" actId="1076"/>
        <pc:sldMkLst>
          <pc:docMk/>
          <pc:sldMk cId="3999987123" sldId="1011"/>
        </pc:sldMkLst>
        <pc:spChg chg="mod">
          <ac:chgData name="Ravihansa Rajapakse" userId="2abd149b-0025-405c-9475-ebbcd5f5e03f" providerId="ADAL" clId="{EC9D5EFB-5C13-45F5-A6D6-CCFEA1B3A167}" dt="2025-01-15T02:38:02.284" v="61" actId="962"/>
          <ac:spMkLst>
            <pc:docMk/>
            <pc:sldMk cId="3999987123" sldId="1011"/>
            <ac:spMk id="3" creationId="{870DCE37-3A8A-C393-64B2-AF67BA9F7601}"/>
          </ac:spMkLst>
        </pc:spChg>
        <pc:picChg chg="add mod">
          <ac:chgData name="Ravihansa Rajapakse" userId="2abd149b-0025-405c-9475-ebbcd5f5e03f" providerId="ADAL" clId="{EC9D5EFB-5C13-45F5-A6D6-CCFEA1B3A167}" dt="2025-01-15T02:38:05.187" v="62" actId="1076"/>
          <ac:picMkLst>
            <pc:docMk/>
            <pc:sldMk cId="3999987123" sldId="1011"/>
            <ac:picMk id="5" creationId="{83233A8A-ECB0-DE1D-39A1-CF098E3B4EC7}"/>
          </ac:picMkLst>
        </pc:picChg>
      </pc:sldChg>
      <pc:sldChg chg="del">
        <pc:chgData name="Ravihansa Rajapakse" userId="2abd149b-0025-405c-9475-ebbcd5f5e03f" providerId="ADAL" clId="{EC9D5EFB-5C13-45F5-A6D6-CCFEA1B3A167}" dt="2025-01-15T02:36:02.144" v="54" actId="2696"/>
        <pc:sldMkLst>
          <pc:docMk/>
          <pc:sldMk cId="387701120" sldId="1012"/>
        </pc:sldMkLst>
      </pc:sldChg>
      <pc:sldChg chg="add">
        <pc:chgData name="Ravihansa Rajapakse" userId="2abd149b-0025-405c-9475-ebbcd5f5e03f" providerId="ADAL" clId="{EC9D5EFB-5C13-45F5-A6D6-CCFEA1B3A167}" dt="2025-01-15T02:36:18.584" v="55"/>
        <pc:sldMkLst>
          <pc:docMk/>
          <pc:sldMk cId="2540745449" sldId="1012"/>
        </pc:sldMkLst>
      </pc:sldChg>
      <pc:sldChg chg="modSp new mod">
        <pc:chgData name="Ravihansa Rajapakse" userId="2abd149b-0025-405c-9475-ebbcd5f5e03f" providerId="ADAL" clId="{EC9D5EFB-5C13-45F5-A6D6-CCFEA1B3A167}" dt="2025-01-15T02:35:31.798" v="53" actId="113"/>
        <pc:sldMkLst>
          <pc:docMk/>
          <pc:sldMk cId="160272926" sldId="1013"/>
        </pc:sldMkLst>
        <pc:spChg chg="mod">
          <ac:chgData name="Ravihansa Rajapakse" userId="2abd149b-0025-405c-9475-ebbcd5f5e03f" providerId="ADAL" clId="{EC9D5EFB-5C13-45F5-A6D6-CCFEA1B3A167}" dt="2025-01-15T02:34:04.036" v="45" actId="313"/>
          <ac:spMkLst>
            <pc:docMk/>
            <pc:sldMk cId="160272926" sldId="1013"/>
            <ac:spMk id="2" creationId="{79266050-61FD-F973-3CBF-C787026DC69A}"/>
          </ac:spMkLst>
        </pc:spChg>
        <pc:spChg chg="mod">
          <ac:chgData name="Ravihansa Rajapakse" userId="2abd149b-0025-405c-9475-ebbcd5f5e03f" providerId="ADAL" clId="{EC9D5EFB-5C13-45F5-A6D6-CCFEA1B3A167}" dt="2025-01-15T02:35:31.798" v="53" actId="113"/>
          <ac:spMkLst>
            <pc:docMk/>
            <pc:sldMk cId="160272926" sldId="1013"/>
            <ac:spMk id="3" creationId="{41353CD2-8D78-64B6-022E-1C699481451B}"/>
          </ac:spMkLst>
        </pc:spChg>
      </pc:sldChg>
    </pc:docChg>
  </pc:docChgLst>
  <pc:docChgLst>
    <pc:chgData name="Andre van Renssen" userId="25e349a3-b49a-4296-a526-0cbb55e22582" providerId="ADAL" clId="{10E2386B-58C3-A94E-8B72-8530CCC09AEB}"/>
    <pc:docChg chg="undo custSel modSld">
      <pc:chgData name="Andre van Renssen" userId="25e349a3-b49a-4296-a526-0cbb55e22582" providerId="ADAL" clId="{10E2386B-58C3-A94E-8B72-8530CCC09AEB}" dt="2022-01-24T23:35:41.166" v="620" actId="20577"/>
      <pc:docMkLst>
        <pc:docMk/>
      </pc:docMkLst>
      <pc:sldChg chg="modSp mod">
        <pc:chgData name="Andre van Renssen" userId="25e349a3-b49a-4296-a526-0cbb55e22582" providerId="ADAL" clId="{10E2386B-58C3-A94E-8B72-8530CCC09AEB}" dt="2022-01-24T23:14:32.276" v="7" actId="20577"/>
        <pc:sldMkLst>
          <pc:docMk/>
          <pc:sldMk cId="1323868639" sldId="328"/>
        </pc:sldMkLst>
      </pc:sldChg>
      <pc:sldChg chg="modSp mod">
        <pc:chgData name="Andre van Renssen" userId="25e349a3-b49a-4296-a526-0cbb55e22582" providerId="ADAL" clId="{10E2386B-58C3-A94E-8B72-8530CCC09AEB}" dt="2022-01-24T23:18:37.799" v="194" actId="27636"/>
        <pc:sldMkLst>
          <pc:docMk/>
          <pc:sldMk cId="1796980904" sldId="332"/>
        </pc:sldMkLst>
      </pc:sldChg>
      <pc:sldChg chg="modSp mod">
        <pc:chgData name="Andre van Renssen" userId="25e349a3-b49a-4296-a526-0cbb55e22582" providerId="ADAL" clId="{10E2386B-58C3-A94E-8B72-8530CCC09AEB}" dt="2022-01-24T23:29:19.506" v="270" actId="20577"/>
        <pc:sldMkLst>
          <pc:docMk/>
          <pc:sldMk cId="2450688204" sldId="335"/>
        </pc:sldMkLst>
      </pc:sldChg>
      <pc:sldChg chg="modSp mod">
        <pc:chgData name="Andre van Renssen" userId="25e349a3-b49a-4296-a526-0cbb55e22582" providerId="ADAL" clId="{10E2386B-58C3-A94E-8B72-8530CCC09AEB}" dt="2022-01-24T23:34:53.853" v="617" actId="6549"/>
        <pc:sldMkLst>
          <pc:docMk/>
          <pc:sldMk cId="145997016" sldId="348"/>
        </pc:sldMkLst>
      </pc:sldChg>
      <pc:sldChg chg="modSp mod">
        <pc:chgData name="Andre van Renssen" userId="25e349a3-b49a-4296-a526-0cbb55e22582" providerId="ADAL" clId="{10E2386B-58C3-A94E-8B72-8530CCC09AEB}" dt="2022-01-24T23:35:41.166" v="620" actId="20577"/>
        <pc:sldMkLst>
          <pc:docMk/>
          <pc:sldMk cId="14736464" sldId="349"/>
        </pc:sldMkLst>
      </pc:sldChg>
      <pc:sldChg chg="modSp mod">
        <pc:chgData name="Andre van Renssen" userId="25e349a3-b49a-4296-a526-0cbb55e22582" providerId="ADAL" clId="{10E2386B-58C3-A94E-8B72-8530CCC09AEB}" dt="2022-01-24T23:31:24.756" v="399" actId="20577"/>
        <pc:sldMkLst>
          <pc:docMk/>
          <pc:sldMk cId="1810880346" sldId="356"/>
        </pc:sldMkLst>
      </pc:sldChg>
      <pc:sldChg chg="modSp mod">
        <pc:chgData name="Andre van Renssen" userId="25e349a3-b49a-4296-a526-0cbb55e22582" providerId="ADAL" clId="{10E2386B-58C3-A94E-8B72-8530CCC09AEB}" dt="2022-01-24T23:33:08.982" v="521" actId="20577"/>
        <pc:sldMkLst>
          <pc:docMk/>
          <pc:sldMk cId="76029309" sldId="357"/>
        </pc:sldMkLst>
      </pc:sldChg>
      <pc:sldChg chg="modSp mod">
        <pc:chgData name="Andre van Renssen" userId="25e349a3-b49a-4296-a526-0cbb55e22582" providerId="ADAL" clId="{10E2386B-58C3-A94E-8B72-8530CCC09AEB}" dt="2022-01-24T23:29:41.664" v="302" actId="20577"/>
        <pc:sldMkLst>
          <pc:docMk/>
          <pc:sldMk cId="258086823" sldId="363"/>
        </pc:sldMkLst>
      </pc:sldChg>
      <pc:sldChg chg="modSp mod">
        <pc:chgData name="Andre van Renssen" userId="25e349a3-b49a-4296-a526-0cbb55e22582" providerId="ADAL" clId="{10E2386B-58C3-A94E-8B72-8530CCC09AEB}" dt="2022-01-24T23:18:20.863" v="192" actId="20577"/>
        <pc:sldMkLst>
          <pc:docMk/>
          <pc:sldMk cId="4264352086" sldId="367"/>
        </pc:sldMkLst>
      </pc:sldChg>
      <pc:sldChg chg="modSp mod">
        <pc:chgData name="Andre van Renssen" userId="25e349a3-b49a-4296-a526-0cbb55e22582" providerId="ADAL" clId="{10E2386B-58C3-A94E-8B72-8530CCC09AEB}" dt="2022-01-24T23:26:20.459" v="216" actId="20577"/>
        <pc:sldMkLst>
          <pc:docMk/>
          <pc:sldMk cId="218529564" sldId="369"/>
        </pc:sldMkLst>
      </pc:sldChg>
    </pc:docChg>
  </pc:docChgLst>
  <pc:docChgLst>
    <pc:chgData name="Andre van Renssen" userId="25e349a3-b49a-4296-a526-0cbb55e22582" providerId="ADAL" clId="{47DBDE0A-8BE4-484F-8DBE-000BB9D067A7}"/>
    <pc:docChg chg="addSld delSld modSld sldOrd">
      <pc:chgData name="Andre van Renssen" userId="25e349a3-b49a-4296-a526-0cbb55e22582" providerId="ADAL" clId="{47DBDE0A-8BE4-484F-8DBE-000BB9D067A7}" dt="2022-02-23T03:05:00.128" v="18" actId="20577"/>
      <pc:docMkLst>
        <pc:docMk/>
      </pc:docMkLst>
      <pc:sldChg chg="del">
        <pc:chgData name="Andre van Renssen" userId="25e349a3-b49a-4296-a526-0cbb55e22582" providerId="ADAL" clId="{47DBDE0A-8BE4-484F-8DBE-000BB9D067A7}" dt="2022-02-09T23:38:53.433" v="7" actId="2696"/>
        <pc:sldMkLst>
          <pc:docMk/>
          <pc:sldMk cId="2488432483" sldId="365"/>
        </pc:sldMkLst>
      </pc:sldChg>
      <pc:sldChg chg="del">
        <pc:chgData name="Andre van Renssen" userId="25e349a3-b49a-4296-a526-0cbb55e22582" providerId="ADAL" clId="{47DBDE0A-8BE4-484F-8DBE-000BB9D067A7}" dt="2022-02-09T23:38:53.433" v="7" actId="2696"/>
        <pc:sldMkLst>
          <pc:docMk/>
          <pc:sldMk cId="3996927712" sldId="366"/>
        </pc:sldMkLst>
      </pc:sldChg>
      <pc:sldChg chg="modSp mod">
        <pc:chgData name="Andre van Renssen" userId="25e349a3-b49a-4296-a526-0cbb55e22582" providerId="ADAL" clId="{47DBDE0A-8BE4-484F-8DBE-000BB9D067A7}" dt="2022-02-23T03:05:00.128" v="18" actId="20577"/>
        <pc:sldMkLst>
          <pc:docMk/>
          <pc:sldMk cId="218529564" sldId="369"/>
        </pc:sldMkLst>
      </pc:sldChg>
      <pc:sldChg chg="del">
        <pc:chgData name="Andre van Renssen" userId="25e349a3-b49a-4296-a526-0cbb55e22582" providerId="ADAL" clId="{47DBDE0A-8BE4-484F-8DBE-000BB9D067A7}" dt="2022-02-09T23:38:53.433" v="7" actId="2696"/>
        <pc:sldMkLst>
          <pc:docMk/>
          <pc:sldMk cId="2483680025" sldId="370"/>
        </pc:sldMkLst>
      </pc:sldChg>
      <pc:sldChg chg="del">
        <pc:chgData name="Andre van Renssen" userId="25e349a3-b49a-4296-a526-0cbb55e22582" providerId="ADAL" clId="{47DBDE0A-8BE4-484F-8DBE-000BB9D067A7}" dt="2022-02-09T23:38:53.433" v="7" actId="2696"/>
        <pc:sldMkLst>
          <pc:docMk/>
          <pc:sldMk cId="734227414" sldId="371"/>
        </pc:sldMkLst>
      </pc:sldChg>
      <pc:sldChg chg="del">
        <pc:chgData name="Andre van Renssen" userId="25e349a3-b49a-4296-a526-0cbb55e22582" providerId="ADAL" clId="{47DBDE0A-8BE4-484F-8DBE-000BB9D067A7}" dt="2022-02-09T23:38:53.433" v="7" actId="2696"/>
        <pc:sldMkLst>
          <pc:docMk/>
          <pc:sldMk cId="2127133909" sldId="372"/>
        </pc:sldMkLst>
      </pc:sldChg>
      <pc:sldChg chg="del">
        <pc:chgData name="Andre van Renssen" userId="25e349a3-b49a-4296-a526-0cbb55e22582" providerId="ADAL" clId="{47DBDE0A-8BE4-484F-8DBE-000BB9D067A7}" dt="2022-02-09T23:38:53.433" v="7" actId="2696"/>
        <pc:sldMkLst>
          <pc:docMk/>
          <pc:sldMk cId="1478194530" sldId="373"/>
        </pc:sldMkLst>
      </pc:sldChg>
      <pc:sldChg chg="add">
        <pc:chgData name="Andre van Renssen" userId="25e349a3-b49a-4296-a526-0cbb55e22582" providerId="ADAL" clId="{47DBDE0A-8BE4-484F-8DBE-000BB9D067A7}" dt="2022-02-09T23:38:29.844" v="4"/>
        <pc:sldMkLst>
          <pc:docMk/>
          <pc:sldMk cId="4191858006" sldId="978"/>
        </pc:sldMkLst>
      </pc:sldChg>
      <pc:sldChg chg="add">
        <pc:chgData name="Andre van Renssen" userId="25e349a3-b49a-4296-a526-0cbb55e22582" providerId="ADAL" clId="{47DBDE0A-8BE4-484F-8DBE-000BB9D067A7}" dt="2022-02-09T23:38:34.497" v="5"/>
        <pc:sldMkLst>
          <pc:docMk/>
          <pc:sldMk cId="3313450033" sldId="979"/>
        </pc:sldMkLst>
      </pc:sldChg>
      <pc:sldChg chg="add">
        <pc:chgData name="Andre van Renssen" userId="25e349a3-b49a-4296-a526-0cbb55e22582" providerId="ADAL" clId="{47DBDE0A-8BE4-484F-8DBE-000BB9D067A7}" dt="2022-02-09T23:38:41.570" v="6"/>
        <pc:sldMkLst>
          <pc:docMk/>
          <pc:sldMk cId="905721197" sldId="986"/>
        </pc:sldMkLst>
      </pc:sldChg>
      <pc:sldChg chg="add">
        <pc:chgData name="Andre van Renssen" userId="25e349a3-b49a-4296-a526-0cbb55e22582" providerId="ADAL" clId="{47DBDE0A-8BE4-484F-8DBE-000BB9D067A7}" dt="2022-02-09T23:38:23.664" v="3"/>
        <pc:sldMkLst>
          <pc:docMk/>
          <pc:sldMk cId="3030140695" sldId="988"/>
        </pc:sldMkLst>
      </pc:sldChg>
      <pc:sldChg chg="add">
        <pc:chgData name="Andre van Renssen" userId="25e349a3-b49a-4296-a526-0cbb55e22582" providerId="ADAL" clId="{47DBDE0A-8BE4-484F-8DBE-000BB9D067A7}" dt="2022-02-09T23:39:55.453" v="8"/>
        <pc:sldMkLst>
          <pc:docMk/>
          <pc:sldMk cId="2002553258" sldId="993"/>
        </pc:sldMkLst>
      </pc:sldChg>
      <pc:sldChg chg="add ord">
        <pc:chgData name="Andre van Renssen" userId="25e349a3-b49a-4296-a526-0cbb55e22582" providerId="ADAL" clId="{47DBDE0A-8BE4-484F-8DBE-000BB9D067A7}" dt="2022-02-09T23:38:11.338" v="1" actId="20578"/>
        <pc:sldMkLst>
          <pc:docMk/>
          <pc:sldMk cId="124324322" sldId="998"/>
        </pc:sldMkLst>
      </pc:sldChg>
      <pc:sldChg chg="add">
        <pc:chgData name="Andre van Renssen" userId="25e349a3-b49a-4296-a526-0cbb55e22582" providerId="ADAL" clId="{47DBDE0A-8BE4-484F-8DBE-000BB9D067A7}" dt="2022-02-09T23:38:19.366" v="2"/>
        <pc:sldMkLst>
          <pc:docMk/>
          <pc:sldMk cId="2988198666" sldId="999"/>
        </pc:sldMkLst>
      </pc:sldChg>
    </pc:docChg>
  </pc:docChgLst>
  <pc:docChgLst>
    <pc:chgData name="Andre van Renssen" userId="25e349a3-b49a-4296-a526-0cbb55e22582" providerId="ADAL" clId="{6C95C900-2E3C-A54E-8362-C68000F29CC2}"/>
    <pc:docChg chg="custSel addSld delSld modSld">
      <pc:chgData name="Andre van Renssen" userId="25e349a3-b49a-4296-a526-0cbb55e22582" providerId="ADAL" clId="{6C95C900-2E3C-A54E-8362-C68000F29CC2}" dt="2024-06-26T01:05:52.417" v="736" actId="20577"/>
      <pc:docMkLst>
        <pc:docMk/>
      </pc:docMkLst>
      <pc:sldChg chg="modSp mod">
        <pc:chgData name="Andre van Renssen" userId="25e349a3-b49a-4296-a526-0cbb55e22582" providerId="ADAL" clId="{6C95C900-2E3C-A54E-8362-C68000F29CC2}" dt="2024-06-26T00:48:15.657" v="22" actId="20577"/>
        <pc:sldMkLst>
          <pc:docMk/>
          <pc:sldMk cId="0" sldId="268"/>
        </pc:sldMkLst>
      </pc:sldChg>
      <pc:sldChg chg="modSp mod">
        <pc:chgData name="Andre van Renssen" userId="25e349a3-b49a-4296-a526-0cbb55e22582" providerId="ADAL" clId="{6C95C900-2E3C-A54E-8362-C68000F29CC2}" dt="2024-06-26T01:04:46.745" v="711" actId="20577"/>
        <pc:sldMkLst>
          <pc:docMk/>
          <pc:sldMk cId="2689695798" sldId="303"/>
        </pc:sldMkLst>
      </pc:sldChg>
      <pc:sldChg chg="modSp mod">
        <pc:chgData name="Andre van Renssen" userId="25e349a3-b49a-4296-a526-0cbb55e22582" providerId="ADAL" clId="{6C95C900-2E3C-A54E-8362-C68000F29CC2}" dt="2024-06-26T00:49:51.019" v="114" actId="20577"/>
        <pc:sldMkLst>
          <pc:docMk/>
          <pc:sldMk cId="1323868639" sldId="328"/>
        </pc:sldMkLst>
      </pc:sldChg>
      <pc:sldChg chg="modSp mod">
        <pc:chgData name="Andre van Renssen" userId="25e349a3-b49a-4296-a526-0cbb55e22582" providerId="ADAL" clId="{6C95C900-2E3C-A54E-8362-C68000F29CC2}" dt="2024-06-26T00:51:55.748" v="214" actId="20577"/>
        <pc:sldMkLst>
          <pc:docMk/>
          <pc:sldMk cId="22313980" sldId="329"/>
        </pc:sldMkLst>
      </pc:sldChg>
      <pc:sldChg chg="modSp mod">
        <pc:chgData name="Andre van Renssen" userId="25e349a3-b49a-4296-a526-0cbb55e22582" providerId="ADAL" clId="{6C95C900-2E3C-A54E-8362-C68000F29CC2}" dt="2024-06-26T00:53:01.876" v="283" actId="20577"/>
        <pc:sldMkLst>
          <pc:docMk/>
          <pc:sldMk cId="3074605877" sldId="331"/>
        </pc:sldMkLst>
      </pc:sldChg>
      <pc:sldChg chg="modSp mod">
        <pc:chgData name="Andre van Renssen" userId="25e349a3-b49a-4296-a526-0cbb55e22582" providerId="ADAL" clId="{6C95C900-2E3C-A54E-8362-C68000F29CC2}" dt="2024-06-26T00:53:27.319" v="290" actId="20577"/>
        <pc:sldMkLst>
          <pc:docMk/>
          <pc:sldMk cId="3117063407" sldId="333"/>
        </pc:sldMkLst>
      </pc:sldChg>
      <pc:sldChg chg="modSp mod">
        <pc:chgData name="Andre van Renssen" userId="25e349a3-b49a-4296-a526-0cbb55e22582" providerId="ADAL" clId="{6C95C900-2E3C-A54E-8362-C68000F29CC2}" dt="2024-06-26T01:00:34.096" v="616" actId="20577"/>
        <pc:sldMkLst>
          <pc:docMk/>
          <pc:sldMk cId="2450688204" sldId="335"/>
        </pc:sldMkLst>
      </pc:sldChg>
      <pc:sldChg chg="modSp mod">
        <pc:chgData name="Andre van Renssen" userId="25e349a3-b49a-4296-a526-0cbb55e22582" providerId="ADAL" clId="{6C95C900-2E3C-A54E-8362-C68000F29CC2}" dt="2024-06-26T01:03:29.808" v="694" actId="20577"/>
        <pc:sldMkLst>
          <pc:docMk/>
          <pc:sldMk cId="145997016" sldId="348"/>
        </pc:sldMkLst>
      </pc:sldChg>
      <pc:sldChg chg="modSp mod">
        <pc:chgData name="Andre van Renssen" userId="25e349a3-b49a-4296-a526-0cbb55e22582" providerId="ADAL" clId="{6C95C900-2E3C-A54E-8362-C68000F29CC2}" dt="2024-06-26T01:05:52.417" v="736" actId="20577"/>
        <pc:sldMkLst>
          <pc:docMk/>
          <pc:sldMk cId="2435332543" sldId="350"/>
        </pc:sldMkLst>
      </pc:sldChg>
      <pc:sldChg chg="modSp mod">
        <pc:chgData name="Andre van Renssen" userId="25e349a3-b49a-4296-a526-0cbb55e22582" providerId="ADAL" clId="{6C95C900-2E3C-A54E-8362-C68000F29CC2}" dt="2024-06-26T01:04:07.265" v="707" actId="20577"/>
        <pc:sldMkLst>
          <pc:docMk/>
          <pc:sldMk cId="1810880346" sldId="356"/>
        </pc:sldMkLst>
      </pc:sldChg>
      <pc:sldChg chg="del">
        <pc:chgData name="Andre van Renssen" userId="25e349a3-b49a-4296-a526-0cbb55e22582" providerId="ADAL" clId="{6C95C900-2E3C-A54E-8362-C68000F29CC2}" dt="2024-06-26T01:05:15.956" v="712" actId="2696"/>
        <pc:sldMkLst>
          <pc:docMk/>
          <pc:sldMk cId="500942494" sldId="360"/>
        </pc:sldMkLst>
      </pc:sldChg>
      <pc:sldChg chg="modSp mod">
        <pc:chgData name="Andre van Renssen" userId="25e349a3-b49a-4296-a526-0cbb55e22582" providerId="ADAL" clId="{6C95C900-2E3C-A54E-8362-C68000F29CC2}" dt="2024-06-26T01:02:56.337" v="675" actId="20577"/>
        <pc:sldMkLst>
          <pc:docMk/>
          <pc:sldMk cId="258086823" sldId="363"/>
        </pc:sldMkLst>
      </pc:sldChg>
      <pc:sldChg chg="modSp mod">
        <pc:chgData name="Andre van Renssen" userId="25e349a3-b49a-4296-a526-0cbb55e22582" providerId="ADAL" clId="{6C95C900-2E3C-A54E-8362-C68000F29CC2}" dt="2024-06-26T00:55:25.180" v="355" actId="20577"/>
        <pc:sldMkLst>
          <pc:docMk/>
          <pc:sldMk cId="218529564" sldId="369"/>
        </pc:sldMkLst>
      </pc:sldChg>
      <pc:sldChg chg="del">
        <pc:chgData name="Andre van Renssen" userId="25e349a3-b49a-4296-a526-0cbb55e22582" providerId="ADAL" clId="{6C95C900-2E3C-A54E-8362-C68000F29CC2}" dt="2024-06-26T00:48:32.908" v="23" actId="2696"/>
        <pc:sldMkLst>
          <pc:docMk/>
          <pc:sldMk cId="4191858006" sldId="978"/>
        </pc:sldMkLst>
      </pc:sldChg>
      <pc:sldChg chg="del">
        <pc:chgData name="Andre van Renssen" userId="25e349a3-b49a-4296-a526-0cbb55e22582" providerId="ADAL" clId="{6C95C900-2E3C-A54E-8362-C68000F29CC2}" dt="2024-06-26T00:48:34.034" v="24" actId="2696"/>
        <pc:sldMkLst>
          <pc:docMk/>
          <pc:sldMk cId="3313450033" sldId="979"/>
        </pc:sldMkLst>
      </pc:sldChg>
      <pc:sldChg chg="del">
        <pc:chgData name="Andre van Renssen" userId="25e349a3-b49a-4296-a526-0cbb55e22582" providerId="ADAL" clId="{6C95C900-2E3C-A54E-8362-C68000F29CC2}" dt="2024-06-26T01:05:15.956" v="712" actId="2696"/>
        <pc:sldMkLst>
          <pc:docMk/>
          <pc:sldMk cId="3030140695" sldId="988"/>
        </pc:sldMkLst>
      </pc:sldChg>
      <pc:sldChg chg="del">
        <pc:chgData name="Andre van Renssen" userId="25e349a3-b49a-4296-a526-0cbb55e22582" providerId="ADAL" clId="{6C95C900-2E3C-A54E-8362-C68000F29CC2}" dt="2024-06-26T01:05:15.956" v="712" actId="2696"/>
        <pc:sldMkLst>
          <pc:docMk/>
          <pc:sldMk cId="124324322" sldId="998"/>
        </pc:sldMkLst>
      </pc:sldChg>
      <pc:sldChg chg="del">
        <pc:chgData name="Andre van Renssen" userId="25e349a3-b49a-4296-a526-0cbb55e22582" providerId="ADAL" clId="{6C95C900-2E3C-A54E-8362-C68000F29CC2}" dt="2024-06-26T01:05:15.956" v="712" actId="2696"/>
        <pc:sldMkLst>
          <pc:docMk/>
          <pc:sldMk cId="1086741554" sldId="1001"/>
        </pc:sldMkLst>
      </pc:sldChg>
      <pc:sldChg chg="add">
        <pc:chgData name="Andre van Renssen" userId="25e349a3-b49a-4296-a526-0cbb55e22582" providerId="ADAL" clId="{6C95C900-2E3C-A54E-8362-C68000F29CC2}" dt="2024-06-26T00:55:53.176" v="356" actId="2890"/>
        <pc:sldMkLst>
          <pc:docMk/>
          <pc:sldMk cId="3312289155" sldId="1005"/>
        </pc:sldMkLst>
      </pc:sldChg>
    </pc:docChg>
  </pc:docChgLst>
  <pc:docChgLst>
    <pc:chgData name="Ravihansa Rajapakse" userId="2abd149b-0025-405c-9475-ebbcd5f5e03f" providerId="ADAL" clId="{2FA5297D-1CAB-4A9D-8B27-7077986880AC}"/>
    <pc:docChg chg="custSel addSld delSld modSld">
      <pc:chgData name="Ravihansa Rajapakse" userId="2abd149b-0025-405c-9475-ebbcd5f5e03f" providerId="ADAL" clId="{2FA5297D-1CAB-4A9D-8B27-7077986880AC}" dt="2025-02-23T23:30:56.180" v="149" actId="6549"/>
      <pc:docMkLst>
        <pc:docMk/>
      </pc:docMkLst>
      <pc:sldChg chg="modSp mod">
        <pc:chgData name="Ravihansa Rajapakse" userId="2abd149b-0025-405c-9475-ebbcd5f5e03f" providerId="ADAL" clId="{2FA5297D-1CAB-4A9D-8B27-7077986880AC}" dt="2025-02-23T22:36:58.786" v="21" actId="20577"/>
        <pc:sldMkLst>
          <pc:docMk/>
          <pc:sldMk cId="1323868639" sldId="328"/>
        </pc:sldMkLst>
        <pc:spChg chg="mod">
          <ac:chgData name="Ravihansa Rajapakse" userId="2abd149b-0025-405c-9475-ebbcd5f5e03f" providerId="ADAL" clId="{2FA5297D-1CAB-4A9D-8B27-7077986880AC}" dt="2025-02-23T22:36:58.786" v="21" actId="20577"/>
          <ac:spMkLst>
            <pc:docMk/>
            <pc:sldMk cId="1323868639" sldId="328"/>
            <ac:spMk id="40962" creationId="{00000000-0000-0000-0000-000000000000}"/>
          </ac:spMkLst>
        </pc:spChg>
      </pc:sldChg>
      <pc:sldChg chg="modSp mod">
        <pc:chgData name="Ravihansa Rajapakse" userId="2abd149b-0025-405c-9475-ebbcd5f5e03f" providerId="ADAL" clId="{2FA5297D-1CAB-4A9D-8B27-7077986880AC}" dt="2025-02-23T22:49:56.922" v="24" actId="313"/>
        <pc:sldMkLst>
          <pc:docMk/>
          <pc:sldMk cId="3074605877" sldId="331"/>
        </pc:sldMkLst>
        <pc:spChg chg="mod">
          <ac:chgData name="Ravihansa Rajapakse" userId="2abd149b-0025-405c-9475-ebbcd5f5e03f" providerId="ADAL" clId="{2FA5297D-1CAB-4A9D-8B27-7077986880AC}" dt="2025-02-23T22:49:56.922" v="24" actId="313"/>
          <ac:spMkLst>
            <pc:docMk/>
            <pc:sldMk cId="3074605877" sldId="331"/>
            <ac:spMk id="44034" creationId="{00000000-0000-0000-0000-000000000000}"/>
          </ac:spMkLst>
        </pc:spChg>
      </pc:sldChg>
      <pc:sldChg chg="modSp mod">
        <pc:chgData name="Ravihansa Rajapakse" userId="2abd149b-0025-405c-9475-ebbcd5f5e03f" providerId="ADAL" clId="{2FA5297D-1CAB-4A9D-8B27-7077986880AC}" dt="2025-02-23T23:30:56.180" v="149" actId="6549"/>
        <pc:sldMkLst>
          <pc:docMk/>
          <pc:sldMk cId="4264352086" sldId="367"/>
        </pc:sldMkLst>
        <pc:spChg chg="mod">
          <ac:chgData name="Ravihansa Rajapakse" userId="2abd149b-0025-405c-9475-ebbcd5f5e03f" providerId="ADAL" clId="{2FA5297D-1CAB-4A9D-8B27-7077986880AC}" dt="2025-02-23T23:30:56.180" v="149" actId="6549"/>
          <ac:spMkLst>
            <pc:docMk/>
            <pc:sldMk cId="4264352086" sldId="367"/>
            <ac:spMk id="43010" creationId="{00000000-0000-0000-0000-000000000000}"/>
          </ac:spMkLst>
        </pc:spChg>
      </pc:sldChg>
      <pc:sldChg chg="modSp mod">
        <pc:chgData name="Ravihansa Rajapakse" userId="2abd149b-0025-405c-9475-ebbcd5f5e03f" providerId="ADAL" clId="{2FA5297D-1CAB-4A9D-8B27-7077986880AC}" dt="2025-02-23T22:50:58.468" v="25" actId="113"/>
        <pc:sldMkLst>
          <pc:docMk/>
          <pc:sldMk cId="4032340092" sldId="368"/>
        </pc:sldMkLst>
        <pc:spChg chg="mod">
          <ac:chgData name="Ravihansa Rajapakse" userId="2abd149b-0025-405c-9475-ebbcd5f5e03f" providerId="ADAL" clId="{2FA5297D-1CAB-4A9D-8B27-7077986880AC}" dt="2025-02-23T22:50:58.468" v="25" actId="113"/>
          <ac:spMkLst>
            <pc:docMk/>
            <pc:sldMk cId="4032340092" sldId="368"/>
            <ac:spMk id="32770" creationId="{00000000-0000-0000-0000-000000000000}"/>
          </ac:spMkLst>
        </pc:spChg>
      </pc:sldChg>
      <pc:sldChg chg="del">
        <pc:chgData name="Ravihansa Rajapakse" userId="2abd149b-0025-405c-9475-ebbcd5f5e03f" providerId="ADAL" clId="{2FA5297D-1CAB-4A9D-8B27-7077986880AC}" dt="2025-02-23T22:51:17.197" v="26" actId="47"/>
        <pc:sldMkLst>
          <pc:docMk/>
          <pc:sldMk cId="218529564" sldId="369"/>
        </pc:sldMkLst>
      </pc:sldChg>
      <pc:sldChg chg="del">
        <pc:chgData name="Ravihansa Rajapakse" userId="2abd149b-0025-405c-9475-ebbcd5f5e03f" providerId="ADAL" clId="{2FA5297D-1CAB-4A9D-8B27-7077986880AC}" dt="2025-02-23T22:56:18.257" v="67" actId="47"/>
        <pc:sldMkLst>
          <pc:docMk/>
          <pc:sldMk cId="2002553258" sldId="993"/>
        </pc:sldMkLst>
      </pc:sldChg>
      <pc:sldChg chg="modSp mod">
        <pc:chgData name="Ravihansa Rajapakse" userId="2abd149b-0025-405c-9475-ebbcd5f5e03f" providerId="ADAL" clId="{2FA5297D-1CAB-4A9D-8B27-7077986880AC}" dt="2025-02-23T22:58:33.517" v="77" actId="20577"/>
        <pc:sldMkLst>
          <pc:docMk/>
          <pc:sldMk cId="3335310181" sldId="1004"/>
        </pc:sldMkLst>
        <pc:spChg chg="mod">
          <ac:chgData name="Ravihansa Rajapakse" userId="2abd149b-0025-405c-9475-ebbcd5f5e03f" providerId="ADAL" clId="{2FA5297D-1CAB-4A9D-8B27-7077986880AC}" dt="2025-02-23T22:58:33.517" v="77" actId="20577"/>
          <ac:spMkLst>
            <pc:docMk/>
            <pc:sldMk cId="3335310181" sldId="1004"/>
            <ac:spMk id="7" creationId="{83101076-D9C8-2AE9-D45E-5FC37B78D4E4}"/>
          </ac:spMkLst>
        </pc:spChg>
      </pc:sldChg>
      <pc:sldChg chg="modSp mod">
        <pc:chgData name="Ravihansa Rajapakse" userId="2abd149b-0025-405c-9475-ebbcd5f5e03f" providerId="ADAL" clId="{2FA5297D-1CAB-4A9D-8B27-7077986880AC}" dt="2025-02-23T22:51:40.374" v="28" actId="20577"/>
        <pc:sldMkLst>
          <pc:docMk/>
          <pc:sldMk cId="1278630407" sldId="1008"/>
        </pc:sldMkLst>
        <pc:spChg chg="mod">
          <ac:chgData name="Ravihansa Rajapakse" userId="2abd149b-0025-405c-9475-ebbcd5f5e03f" providerId="ADAL" clId="{2FA5297D-1CAB-4A9D-8B27-7077986880AC}" dt="2025-02-23T22:51:40.374" v="28" actId="20577"/>
          <ac:spMkLst>
            <pc:docMk/>
            <pc:sldMk cId="1278630407" sldId="1008"/>
            <ac:spMk id="3" creationId="{7A691452-4F84-233D-6887-2539347A2A62}"/>
          </ac:spMkLst>
        </pc:spChg>
      </pc:sldChg>
      <pc:sldChg chg="modSp mod">
        <pc:chgData name="Ravihansa Rajapakse" userId="2abd149b-0025-405c-9475-ebbcd5f5e03f" providerId="ADAL" clId="{2FA5297D-1CAB-4A9D-8B27-7077986880AC}" dt="2025-02-23T22:53:05.331" v="66" actId="20577"/>
        <pc:sldMkLst>
          <pc:docMk/>
          <pc:sldMk cId="1017095000" sldId="1010"/>
        </pc:sldMkLst>
        <pc:spChg chg="mod">
          <ac:chgData name="Ravihansa Rajapakse" userId="2abd149b-0025-405c-9475-ebbcd5f5e03f" providerId="ADAL" clId="{2FA5297D-1CAB-4A9D-8B27-7077986880AC}" dt="2025-02-23T22:53:05.331" v="66" actId="20577"/>
          <ac:spMkLst>
            <pc:docMk/>
            <pc:sldMk cId="1017095000" sldId="1010"/>
            <ac:spMk id="3" creationId="{AEC4AA4C-3220-8203-EE39-447C93A76F6E}"/>
          </ac:spMkLst>
        </pc:spChg>
      </pc:sldChg>
      <pc:sldChg chg="modSp add mod">
        <pc:chgData name="Ravihansa Rajapakse" userId="2abd149b-0025-405c-9475-ebbcd5f5e03f" providerId="ADAL" clId="{2FA5297D-1CAB-4A9D-8B27-7077986880AC}" dt="2025-02-23T22:56:33.810" v="72" actId="403"/>
        <pc:sldMkLst>
          <pc:docMk/>
          <pc:sldMk cId="1848883329" sldId="2147471008"/>
        </pc:sldMkLst>
        <pc:spChg chg="mod">
          <ac:chgData name="Ravihansa Rajapakse" userId="2abd149b-0025-405c-9475-ebbcd5f5e03f" providerId="ADAL" clId="{2FA5297D-1CAB-4A9D-8B27-7077986880AC}" dt="2025-02-23T22:56:33.810" v="72" actId="403"/>
          <ac:spMkLst>
            <pc:docMk/>
            <pc:sldMk cId="1848883329" sldId="2147471008"/>
            <ac:spMk id="3" creationId="{51CADEDC-AC58-A854-F7B6-C0281A2DFE8B}"/>
          </ac:spMkLst>
        </pc:spChg>
        <pc:spChg chg="mod">
          <ac:chgData name="Ravihansa Rajapakse" userId="2abd149b-0025-405c-9475-ebbcd5f5e03f" providerId="ADAL" clId="{2FA5297D-1CAB-4A9D-8B27-7077986880AC}" dt="2025-02-23T22:56:26.441" v="69" actId="1076"/>
          <ac:spMkLst>
            <pc:docMk/>
            <pc:sldMk cId="1848883329" sldId="2147471008"/>
            <ac:spMk id="4" creationId="{F81C59D4-5B1A-A01A-AC9A-B2E2E7F6EF39}"/>
          </ac:spMkLst>
        </pc:spChg>
      </pc:sldChg>
      <pc:sldChg chg="modSp add mod">
        <pc:chgData name="Ravihansa Rajapakse" userId="2abd149b-0025-405c-9475-ebbcd5f5e03f" providerId="ADAL" clId="{2FA5297D-1CAB-4A9D-8B27-7077986880AC}" dt="2025-02-23T22:57:49.762" v="75" actId="1076"/>
        <pc:sldMkLst>
          <pc:docMk/>
          <pc:sldMk cId="2157510800" sldId="2147471011"/>
        </pc:sldMkLst>
        <pc:spChg chg="mod">
          <ac:chgData name="Ravihansa Rajapakse" userId="2abd149b-0025-405c-9475-ebbcd5f5e03f" providerId="ADAL" clId="{2FA5297D-1CAB-4A9D-8B27-7077986880AC}" dt="2025-02-23T22:57:49.762" v="75" actId="1076"/>
          <ac:spMkLst>
            <pc:docMk/>
            <pc:sldMk cId="2157510800" sldId="2147471011"/>
            <ac:spMk id="7" creationId="{B8D93E1B-0302-EA70-072D-5C22BACEA583}"/>
          </ac:spMkLst>
        </pc:spChg>
      </pc:sldChg>
      <pc:sldChg chg="add">
        <pc:chgData name="Ravihansa Rajapakse" userId="2abd149b-0025-405c-9475-ebbcd5f5e03f" providerId="ADAL" clId="{2FA5297D-1CAB-4A9D-8B27-7077986880AC}" dt="2025-02-23T22:57:15.785" v="73"/>
        <pc:sldMkLst>
          <pc:docMk/>
          <pc:sldMk cId="3489386016" sldId="2147471012"/>
        </pc:sldMkLst>
      </pc:sldChg>
      <pc:sldChg chg="add">
        <pc:chgData name="Ravihansa Rajapakse" userId="2abd149b-0025-405c-9475-ebbcd5f5e03f" providerId="ADAL" clId="{2FA5297D-1CAB-4A9D-8B27-7077986880AC}" dt="2025-02-23T22:57:15.785" v="73"/>
        <pc:sldMkLst>
          <pc:docMk/>
          <pc:sldMk cId="2533063414" sldId="2147471018"/>
        </pc:sldMkLst>
      </pc:sldChg>
    </pc:docChg>
  </pc:docChgLst>
  <pc:docChgLst>
    <pc:chgData name="Ravihansa Rajapakse" userId="2abd149b-0025-405c-9475-ebbcd5f5e03f" providerId="ADAL" clId="{823D1879-2CCE-48B1-A737-72A7F097DC7E}"/>
    <pc:docChg chg="modSld">
      <pc:chgData name="Ravihansa Rajapakse" userId="2abd149b-0025-405c-9475-ebbcd5f5e03f" providerId="ADAL" clId="{823D1879-2CCE-48B1-A737-72A7F097DC7E}" dt="2025-01-15T04:35:41.050" v="12" actId="20577"/>
      <pc:docMkLst>
        <pc:docMk/>
      </pc:docMkLst>
      <pc:sldChg chg="modSp mod">
        <pc:chgData name="Ravihansa Rajapakse" userId="2abd149b-0025-405c-9475-ebbcd5f5e03f" providerId="ADAL" clId="{823D1879-2CCE-48B1-A737-72A7F097DC7E}" dt="2025-01-15T04:35:41.050" v="12" actId="20577"/>
        <pc:sldMkLst>
          <pc:docMk/>
          <pc:sldMk cId="0" sldId="268"/>
        </pc:sldMkLst>
        <pc:spChg chg="mod">
          <ac:chgData name="Ravihansa Rajapakse" userId="2abd149b-0025-405c-9475-ebbcd5f5e03f" providerId="ADAL" clId="{823D1879-2CCE-48B1-A737-72A7F097DC7E}" dt="2025-01-15T04:35:41.050" v="12" actId="20577"/>
          <ac:spMkLst>
            <pc:docMk/>
            <pc:sldMk cId="0" sldId="268"/>
            <ac:spMk id="16385" creationId="{00000000-0000-0000-0000-000000000000}"/>
          </ac:spMkLst>
        </pc:spChg>
      </pc:sldChg>
    </pc:docChg>
  </pc:docChgLst>
  <pc:docChgLst>
    <pc:chgData name="Karlos Ishac" userId="S::karlos.ishac@sydney.edu.au::622f4d23-7230-4d62-8c0b-c5d114ab648b" providerId="AD" clId="Web-{77195E82-C042-4317-96E0-517EC4A00195}"/>
    <pc:docChg chg="modSld">
      <pc:chgData name="Karlos Ishac" userId="S::karlos.ishac@sydney.edu.au::622f4d23-7230-4d62-8c0b-c5d114ab648b" providerId="AD" clId="Web-{77195E82-C042-4317-96E0-517EC4A00195}" dt="2025-01-16T04:37:32.295" v="8" actId="20577"/>
      <pc:docMkLst>
        <pc:docMk/>
      </pc:docMkLst>
      <pc:sldChg chg="modSp">
        <pc:chgData name="Karlos Ishac" userId="S::karlos.ishac@sydney.edu.au::622f4d23-7230-4d62-8c0b-c5d114ab648b" providerId="AD" clId="Web-{77195E82-C042-4317-96E0-517EC4A00195}" dt="2025-01-16T04:37:32.295" v="8" actId="20577"/>
        <pc:sldMkLst>
          <pc:docMk/>
          <pc:sldMk cId="0" sldId="268"/>
        </pc:sldMkLst>
        <pc:spChg chg="mod">
          <ac:chgData name="Karlos Ishac" userId="S::karlos.ishac@sydney.edu.au::622f4d23-7230-4d62-8c0b-c5d114ab648b" providerId="AD" clId="Web-{77195E82-C042-4317-96E0-517EC4A00195}" dt="2025-01-16T04:37:32.295" v="8" actId="20577"/>
          <ac:spMkLst>
            <pc:docMk/>
            <pc:sldMk cId="0" sldId="268"/>
            <ac:spMk id="163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D3A5B0-6483-0841-82A2-D319311BC875}" type="datetimeFigureOut">
              <a:rPr lang="en-US" smtClean="0"/>
              <a:t>2/24/2025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7F090-CE60-1E4F-BAC0-1E7F3CDCD879}" type="slidenum">
              <a:rPr lang="en-US" smtClean="0"/>
              <a:t>‹#›</a:t>
            </a:fld>
            <a:endParaRPr lang="en-US"/>
          </a:p>
        </p:txBody>
      </p:sp>
    </p:spTree>
    <p:extLst>
      <p:ext uri="{BB962C8B-B14F-4D97-AF65-F5344CB8AC3E}">
        <p14:creationId xmlns:p14="http://schemas.microsoft.com/office/powerpoint/2010/main" val="40612855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tranet.sydney.edu.au/contacts-campuses/campus-information/traditional-custodians-of-the-land.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iatsis.gov.au/explore/articles/aiatsis-map-indigenous-australia"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ntranet.sydney.edu.au/content/dam/intranet/documents/teaching-support/teaching-resources/academic-integrity-slides.ppt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ntranet.sydney.edu.au/teaching-support/academic-integrity/artificial-intelligence-and-assessment.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details of traditional custodians of campuses and facilities visit the intranet page below.</a:t>
            </a:r>
          </a:p>
          <a:p>
            <a:endParaRPr lang="en-US"/>
          </a:p>
          <a:p>
            <a:r>
              <a:rPr lang="en-AU">
                <a:hlinkClick r:id="rId3"/>
              </a:rPr>
              <a:t>https://intranet.sydney.edu.au/contacts-campuses/campus-information/traditional-custodians-of-the-land.html</a:t>
            </a:r>
            <a:endParaRPr lang="en-AU"/>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a:solidFill>
                  <a:schemeClr val="tx1"/>
                </a:solidFill>
                <a:effectLst/>
                <a:latin typeface="+mn-lt"/>
                <a:ea typeface="+mn-ea"/>
                <a:cs typeface="+mn-cs"/>
              </a:rPr>
              <a:t>For other locations refer to the AIATSIS map of Indigenous Australia</a:t>
            </a:r>
          </a:p>
          <a:p>
            <a:endParaRPr lang="en-AU" sz="1200" b="0" i="0" kern="1200">
              <a:solidFill>
                <a:schemeClr val="tx1"/>
              </a:solidFill>
              <a:effectLst/>
              <a:latin typeface="+mn-lt"/>
              <a:ea typeface="+mn-ea"/>
              <a:cs typeface="+mn-cs"/>
            </a:endParaRPr>
          </a:p>
          <a:p>
            <a:r>
              <a:rPr lang="en-AU">
                <a:hlinkClick r:id="rId4"/>
              </a:rPr>
              <a:t>https://aiatsis.gov.au/explore/articles/aiatsis-map-indigenous-australia</a:t>
            </a:r>
            <a:endParaRPr lang="en-US"/>
          </a:p>
        </p:txBody>
      </p:sp>
      <p:sp>
        <p:nvSpPr>
          <p:cNvPr id="4" name="Slide Number Placeholder 3"/>
          <p:cNvSpPr>
            <a:spLocks noGrp="1"/>
          </p:cNvSpPr>
          <p:nvPr>
            <p:ph type="sldNum" sz="quarter" idx="5"/>
          </p:nvPr>
        </p:nvSpPr>
        <p:spPr/>
        <p:txBody>
          <a:bodyPr/>
          <a:lstStyle/>
          <a:p>
            <a:fld id="{29F1464E-2892-3C45-B4C8-282798D5562C}" type="slidenum">
              <a:rPr lang="en-US" smtClean="0"/>
              <a:t>2</a:t>
            </a:fld>
            <a:endParaRPr lang="en-US"/>
          </a:p>
        </p:txBody>
      </p:sp>
    </p:spTree>
    <p:extLst>
      <p:ext uri="{BB962C8B-B14F-4D97-AF65-F5344CB8AC3E}">
        <p14:creationId xmlns:p14="http://schemas.microsoft.com/office/powerpoint/2010/main" val="49877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C65BE-A17C-4892-D4A9-7BAA56696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A2DDB-9E68-CB71-9A3D-BB3D47A24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86D96-915E-F9D9-DA8E-3159F6C90A33}"/>
              </a:ext>
            </a:extLst>
          </p:cNvPr>
          <p:cNvSpPr>
            <a:spLocks noGrp="1"/>
          </p:cNvSpPr>
          <p:nvPr>
            <p:ph type="body" idx="1"/>
          </p:nvPr>
        </p:nvSpPr>
        <p:spPr/>
        <p:txBody>
          <a:bodyPr/>
          <a:lstStyle/>
          <a:p>
            <a:r>
              <a:rPr lang="en-US" b="1"/>
              <a:t>Overview</a:t>
            </a:r>
            <a:endParaRPr lang="en-US"/>
          </a:p>
          <a:p>
            <a:pPr marL="171450" indent="-171450">
              <a:buFont typeface="Arial,Sans-Serif"/>
              <a:buChar char="•"/>
            </a:pPr>
            <a:r>
              <a:rPr lang="en-US"/>
              <a:t>The core values that underpin the concept of academic integrity are honesty, trust, fairness, respect and responsibility.</a:t>
            </a:r>
          </a:p>
          <a:p>
            <a:pPr marL="171450" indent="-171450">
              <a:buFont typeface="Arial,Sans-Serif"/>
              <a:buChar char="•"/>
            </a:pPr>
            <a:r>
              <a:rPr lang="en-US"/>
              <a:t>At university, behaving with academic honesty means doing your own work even if you find the work challenging. This means that you do not try to benefit academically by misleading or being unfair to others.</a:t>
            </a:r>
          </a:p>
          <a:p>
            <a:pPr marL="171450" indent="-171450">
              <a:buFont typeface="Arial,Sans-Serif"/>
              <a:buChar char="•"/>
            </a:pPr>
            <a:r>
              <a:rPr lang="en-US"/>
              <a:t>Academic integrity is embedded into every area of study and research at the University. It is important that you understand the expectations of acknowledging sources within your disciplines to avoid plagiarism, learn how to detect and deter contract cheating opportunities and work with groups in legitimate ways when required to do so. </a:t>
            </a:r>
          </a:p>
          <a:p>
            <a:pPr marL="171450" indent="-171450">
              <a:buFont typeface="Arial,Sans-Serif"/>
              <a:buChar char="•"/>
            </a:pPr>
            <a:r>
              <a:rPr lang="en-US"/>
              <a:t>If you are a commencing student, please make sure you complete the Academic Honesty Education Module in Canvas by the census date.</a:t>
            </a:r>
          </a:p>
          <a:p>
            <a:pPr marL="171450" indent="-171450">
              <a:buFont typeface="Arial,Sans-Serif"/>
              <a:buChar char="•"/>
            </a:pPr>
            <a:r>
              <a:rPr lang="en-US"/>
              <a:t>If you are a continuing student and would like a refresher, you can self-</a:t>
            </a:r>
            <a:r>
              <a:rPr lang="en-US" err="1"/>
              <a:t>enrol</a:t>
            </a:r>
            <a:r>
              <a:rPr lang="en-US"/>
              <a:t> in the module which has recently been updated.</a:t>
            </a:r>
          </a:p>
          <a:p>
            <a:pPr marL="171450" indent="-171450">
              <a:buFont typeface="Arial,Sans-Serif"/>
              <a:buChar char="•"/>
            </a:pPr>
            <a:r>
              <a:rPr lang="en-AU"/>
              <a:t>Be alert to contract cheating companies, (which sometimes call themselves 'tutoring' companies, 'homework helpers', 'exam assistance', 'essay writing service'). They target </a:t>
            </a:r>
            <a:r>
              <a:rPr lang="en-AU" err="1"/>
              <a:t>uni</a:t>
            </a:r>
            <a:r>
              <a:rPr lang="en-AU"/>
              <a:t> students online and in-person. They promise they’ll help you get good grades – but they are not licensed education providers and are illegal under Australian law. Using their services can even result in blackmail and can jeopardise your online privacy. Using their services also attracts penalties from the University. </a:t>
            </a:r>
          </a:p>
          <a:p>
            <a:pPr marL="171450" indent="-171450">
              <a:buFont typeface="Arial,Sans-Serif"/>
              <a:buChar char="•"/>
            </a:pPr>
            <a:r>
              <a:rPr lang="en-US"/>
              <a:t>It is also important to understand the University’s guidelines for using generative AI tools (see next page).</a:t>
            </a:r>
          </a:p>
          <a:p>
            <a:pPr marL="171450" indent="-171450">
              <a:buFont typeface="Arial,Sans-Serif"/>
              <a:buChar char="•"/>
            </a:pPr>
            <a:endParaRPr lang="en-US"/>
          </a:p>
          <a:p>
            <a:r>
              <a:rPr lang="en-US" b="1"/>
              <a:t>More information</a:t>
            </a:r>
            <a:endParaRPr lang="en-US"/>
          </a:p>
          <a:p>
            <a:r>
              <a:rPr lang="en-US"/>
              <a:t>For a more detailed overview, teaching staff can go through a separate slide pack available here: </a:t>
            </a:r>
            <a:r>
              <a:rPr lang="en-US">
                <a:hlinkClick r:id="rId3"/>
              </a:rPr>
              <a:t>https://intranet.sydney.edu.au/content/dam/intranet/documents/teaching-support/teaching-resources/academic-integrity-slides.pptx</a:t>
            </a:r>
            <a:endParaRPr lang="en-US"/>
          </a:p>
          <a:p>
            <a:endParaRPr lang="en-US"/>
          </a:p>
          <a:p>
            <a:pPr algn="l"/>
            <a:endParaRPr lang="en-AU" sz="1000" b="1">
              <a:ea typeface="Calibri"/>
              <a:cs typeface="Calibri"/>
            </a:endParaRPr>
          </a:p>
        </p:txBody>
      </p:sp>
      <p:sp>
        <p:nvSpPr>
          <p:cNvPr id="4" name="Slide Number Placeholder 3">
            <a:extLst>
              <a:ext uri="{FF2B5EF4-FFF2-40B4-BE49-F238E27FC236}">
                <a16:creationId xmlns:a16="http://schemas.microsoft.com/office/drawing/2014/main" id="{2915212C-B054-04C7-318E-860815B19229}"/>
              </a:ext>
            </a:extLst>
          </p:cNvPr>
          <p:cNvSpPr>
            <a:spLocks noGrp="1"/>
          </p:cNvSpPr>
          <p:nvPr>
            <p:ph type="sldNum" sz="quarter" idx="5"/>
          </p:nvPr>
        </p:nvSpPr>
        <p:spPr/>
        <p:txBody>
          <a:bodyPr/>
          <a:lstStyle/>
          <a:p>
            <a:fld id="{D96451B1-F1C2-C342-9482-CA419A1AF9E0}" type="slidenum">
              <a:rPr lang="en-US" smtClean="0"/>
              <a:t>23</a:t>
            </a:fld>
            <a:endParaRPr lang="en-US"/>
          </a:p>
        </p:txBody>
      </p:sp>
    </p:spTree>
    <p:extLst>
      <p:ext uri="{BB962C8B-B14F-4D97-AF65-F5344CB8AC3E}">
        <p14:creationId xmlns:p14="http://schemas.microsoft.com/office/powerpoint/2010/main" val="339629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B649-C296-C44D-297F-A08EECA80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93043-41A5-3E39-4A13-A038FEDE0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A85A9-547A-C989-A496-1981C38FB6F0}"/>
              </a:ext>
            </a:extLst>
          </p:cNvPr>
          <p:cNvSpPr>
            <a:spLocks noGrp="1"/>
          </p:cNvSpPr>
          <p:nvPr>
            <p:ph type="body" idx="1"/>
          </p:nvPr>
        </p:nvSpPr>
        <p:spPr/>
        <p:txBody>
          <a:bodyPr/>
          <a:lstStyle/>
          <a:p>
            <a:r>
              <a:rPr lang="en-AU" b="1"/>
              <a:t>Overview</a:t>
            </a:r>
            <a:endParaRPr lang="en-AU"/>
          </a:p>
          <a:p>
            <a:r>
              <a:rPr lang="en-AU"/>
              <a:t>At the University of Sydney we want to equip students to use generative artificial intelligence productively and responsibly as part of your learning journey. Different guidelines apply to using generative AI in learning and assessment.</a:t>
            </a:r>
            <a:endParaRPr lang="en-US"/>
          </a:p>
          <a:p>
            <a:pPr marL="285750" indent="-285750">
              <a:buFont typeface="Arial,Sans-Serif"/>
              <a:buChar char="•"/>
            </a:pPr>
            <a:r>
              <a:rPr lang="en-AU" i="1"/>
              <a:t>Learning </a:t>
            </a:r>
            <a:r>
              <a:rPr lang="en-AU"/>
              <a:t>is your experience in understanding the subject matter of the unit e.g. to help you prepare for an upcoming class, or assist you during class to understand discussion. You can use generative AI to help you learn.</a:t>
            </a:r>
            <a:endParaRPr lang="en-US"/>
          </a:p>
          <a:p>
            <a:pPr marL="285750" indent="-285750">
              <a:buFont typeface="Arial,Sans-Serif"/>
              <a:buChar char="•"/>
            </a:pPr>
            <a:r>
              <a:rPr lang="en-AU" i="1"/>
              <a:t>Assessment </a:t>
            </a:r>
            <a:r>
              <a:rPr lang="en-AU"/>
              <a:t>includes any part of the unit for which you are obligated to submit a piece of work. This includes examinations, assignments, and other assessable work that enables students to monitor their progress and contributes to their academic results in a unit of study. Your unit coordinator will let you know whether use of generative AI tools is permitted for assessment purposes. If your unit coordinator has not addressed use of generative AI, you </a:t>
            </a:r>
            <a:r>
              <a:rPr lang="en-AU" b="1"/>
              <a:t>are </a:t>
            </a:r>
            <a:r>
              <a:rPr lang="en-AU"/>
              <a:t>permitted to do so for the purposes of assessment, </a:t>
            </a:r>
            <a:r>
              <a:rPr lang="en-AU" b="1"/>
              <a:t>except for tests and exams </a:t>
            </a:r>
            <a:r>
              <a:rPr lang="en-US"/>
              <a:t> </a:t>
            </a:r>
            <a:endParaRPr lang="en-US">
              <a:ea typeface="Calibri"/>
              <a:cs typeface="Calibri"/>
            </a:endParaRPr>
          </a:p>
          <a:p>
            <a:pPr marL="171450" indent="-171450">
              <a:buFont typeface="Arial,Sans-Serif"/>
              <a:buChar char="•"/>
            </a:pPr>
            <a:endParaRPr lang="en-AU"/>
          </a:p>
          <a:p>
            <a:r>
              <a:rPr lang="en-AU" b="1"/>
              <a:t>More information for teaching staff</a:t>
            </a:r>
            <a:endParaRPr lang="en-US"/>
          </a:p>
          <a:p>
            <a:r>
              <a:rPr lang="en-AU"/>
              <a:t>Contact your coordinator for unit-specific guidelines to share with students. More information on the intranet at: </a:t>
            </a:r>
            <a:r>
              <a:rPr lang="en-AU">
                <a:hlinkClick r:id="rId3"/>
              </a:rPr>
              <a:t>https://intranet.sydney.edu.au/teaching-support/academic-integrity/artificial-intelligence-and-assessment.html</a:t>
            </a:r>
            <a:endParaRPr lang="en-AU"/>
          </a:p>
          <a:p>
            <a:endParaRPr lang="en-AU"/>
          </a:p>
          <a:p>
            <a:endParaRPr lang="en-AU"/>
          </a:p>
          <a:p>
            <a:pPr algn="l"/>
            <a:endParaRPr lang="en-AU" sz="1000" b="1">
              <a:ea typeface="Calibri"/>
              <a:cs typeface="Calibri"/>
            </a:endParaRPr>
          </a:p>
        </p:txBody>
      </p:sp>
      <p:sp>
        <p:nvSpPr>
          <p:cNvPr id="4" name="Slide Number Placeholder 3">
            <a:extLst>
              <a:ext uri="{FF2B5EF4-FFF2-40B4-BE49-F238E27FC236}">
                <a16:creationId xmlns:a16="http://schemas.microsoft.com/office/drawing/2014/main" id="{E781E5C8-9330-BC8D-FA6C-62797DF934C5}"/>
              </a:ext>
            </a:extLst>
          </p:cNvPr>
          <p:cNvSpPr>
            <a:spLocks noGrp="1"/>
          </p:cNvSpPr>
          <p:nvPr>
            <p:ph type="sldNum" sz="quarter" idx="5"/>
          </p:nvPr>
        </p:nvSpPr>
        <p:spPr/>
        <p:txBody>
          <a:bodyPr/>
          <a:lstStyle/>
          <a:p>
            <a:fld id="{D96451B1-F1C2-C342-9482-CA419A1AF9E0}" type="slidenum">
              <a:rPr lang="en-US" smtClean="0"/>
              <a:t>26</a:t>
            </a:fld>
            <a:endParaRPr lang="en-US"/>
          </a:p>
        </p:txBody>
      </p:sp>
    </p:spTree>
    <p:extLst>
      <p:ext uri="{BB962C8B-B14F-4D97-AF65-F5344CB8AC3E}">
        <p14:creationId xmlns:p14="http://schemas.microsoft.com/office/powerpoint/2010/main" val="381411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B649-C296-C44D-297F-A08EECA80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93043-41A5-3E39-4A13-A038FEDE0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A85A9-547A-C989-A496-1981C38FB6F0}"/>
              </a:ext>
            </a:extLst>
          </p:cNvPr>
          <p:cNvSpPr>
            <a:spLocks noGrp="1"/>
          </p:cNvSpPr>
          <p:nvPr>
            <p:ph type="body" idx="1"/>
          </p:nvPr>
        </p:nvSpPr>
        <p:spPr/>
        <p:txBody>
          <a:bodyPr/>
          <a:lstStyle/>
          <a:p>
            <a:endParaRPr lang="en-AU"/>
          </a:p>
          <a:p>
            <a:endParaRPr lang="en-AU"/>
          </a:p>
          <a:p>
            <a:pPr algn="l"/>
            <a:endParaRPr lang="en-AU" sz="1000" b="1">
              <a:ea typeface="Calibri"/>
              <a:cs typeface="Calibri"/>
            </a:endParaRPr>
          </a:p>
        </p:txBody>
      </p:sp>
      <p:sp>
        <p:nvSpPr>
          <p:cNvPr id="4" name="Slide Number Placeholder 3">
            <a:extLst>
              <a:ext uri="{FF2B5EF4-FFF2-40B4-BE49-F238E27FC236}">
                <a16:creationId xmlns:a16="http://schemas.microsoft.com/office/drawing/2014/main" id="{E781E5C8-9330-BC8D-FA6C-62797DF934C5}"/>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27</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1411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F7AAA-936E-5124-2367-CB21B4370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819FF-4967-D96B-A5F8-61FE25DC2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94B80-4692-14B4-ECC5-72432E988227}"/>
              </a:ext>
            </a:extLst>
          </p:cNvPr>
          <p:cNvSpPr>
            <a:spLocks noGrp="1"/>
          </p:cNvSpPr>
          <p:nvPr>
            <p:ph type="body" idx="1"/>
          </p:nvPr>
        </p:nvSpPr>
        <p:spPr/>
        <p:txBody>
          <a:bodyPr/>
          <a:lstStyle/>
          <a:p>
            <a:r>
              <a:rPr lang="en-AU"/>
              <a:t>There are a series of Canvas modules that have been designed to ensure that you have a smooth and enjoyable University experience. Many of these will appear in your Canvas dashboard automatically. It is important that you complete these modules so that you understand what you can expect from the University, and what we expect from you. Some of these modules are also mandatory for commencing students and if they are not completed, your results may be withheld at the end of the semester. </a:t>
            </a:r>
          </a:p>
          <a:p>
            <a:pPr>
              <a:lnSpc>
                <a:spcPts val="1214"/>
              </a:lnSpc>
            </a:pPr>
            <a:endParaRPr lang="en-AU" sz="1800">
              <a:latin typeface="Arial"/>
              <a:cs typeface="Arial"/>
            </a:endParaRPr>
          </a:p>
        </p:txBody>
      </p:sp>
      <p:sp>
        <p:nvSpPr>
          <p:cNvPr id="4" name="Slide Number Placeholder 3">
            <a:extLst>
              <a:ext uri="{FF2B5EF4-FFF2-40B4-BE49-F238E27FC236}">
                <a16:creationId xmlns:a16="http://schemas.microsoft.com/office/drawing/2014/main" id="{B115CACF-4982-46A2-501C-C8C1F00532E9}"/>
              </a:ext>
            </a:extLst>
          </p:cNvPr>
          <p:cNvSpPr>
            <a:spLocks noGrp="1"/>
          </p:cNvSpPr>
          <p:nvPr>
            <p:ph type="sldNum" sz="quarter" idx="5"/>
          </p:nvPr>
        </p:nvSpPr>
        <p:spPr/>
        <p:txBody>
          <a:bodyPr/>
          <a:lstStyle/>
          <a:p>
            <a:fld id="{D96451B1-F1C2-C342-9482-CA419A1AF9E0}" type="slidenum">
              <a:rPr lang="en-US" smtClean="0"/>
              <a:t>29</a:t>
            </a:fld>
            <a:endParaRPr lang="en-US"/>
          </a:p>
        </p:txBody>
      </p:sp>
    </p:spTree>
    <p:extLst>
      <p:ext uri="{BB962C8B-B14F-4D97-AF65-F5344CB8AC3E}">
        <p14:creationId xmlns:p14="http://schemas.microsoft.com/office/powerpoint/2010/main" val="166646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1" indent="0" algn="l" defTabSz="914400" rtl="0" eaLnBrk="1" fontAlgn="auto" latinLnBrk="0" hangingPunct="1">
              <a:lnSpc>
                <a:spcPct val="100000"/>
              </a:lnSpc>
              <a:spcBef>
                <a:spcPts val="0"/>
              </a:spcBef>
              <a:spcAft>
                <a:spcPts val="0"/>
              </a:spcAft>
              <a:buClrTx/>
              <a:buSzTx/>
              <a:buFontTx/>
              <a:buNone/>
              <a:tabLst/>
              <a:defRPr/>
            </a:pPr>
            <a:endParaRPr lang="en-US" b="0">
              <a:latin typeface="TW Cen MT"/>
              <a:ea typeface="ＭＳ Ｐゴシック"/>
              <a:cs typeface="Arial"/>
            </a:endParaRPr>
          </a:p>
          <a:p>
            <a:pPr lvl="1"/>
            <a:endParaRPr lang="en-US">
              <a:latin typeface="TW Cen MT"/>
              <a:ea typeface="ＭＳ Ｐゴシック"/>
              <a:cs typeface="Arial"/>
            </a:endParaRPr>
          </a:p>
          <a:p>
            <a:pPr lvl="1"/>
            <a:endParaRPr lang="en-AU">
              <a:cs typeface="Calibri"/>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30</a:t>
            </a:fld>
            <a:endParaRPr lang="en-US"/>
          </a:p>
        </p:txBody>
      </p:sp>
      <p:sp>
        <p:nvSpPr>
          <p:cNvPr id="5" name="Notes Placeholder 2">
            <a:extLst>
              <a:ext uri="{FF2B5EF4-FFF2-40B4-BE49-F238E27FC236}">
                <a16:creationId xmlns:a16="http://schemas.microsoft.com/office/drawing/2014/main" id="{B0AF743E-1F90-F423-733E-F692CF0671D0}"/>
              </a:ext>
            </a:extLst>
          </p:cNvPr>
          <p:cNvSpPr txBox="1">
            <a:spLocks/>
          </p:cNvSpPr>
          <p:nvPr/>
        </p:nvSpPr>
        <p:spPr>
          <a:xfrm>
            <a:off x="832168" y="4929594"/>
            <a:ext cx="5438140" cy="390861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fontAlgn="auto">
              <a:spcBef>
                <a:spcPts val="0"/>
              </a:spcBef>
              <a:spcAft>
                <a:spcPts val="0"/>
              </a:spcAft>
            </a:pPr>
            <a:endParaRPr lang="en-US"/>
          </a:p>
          <a:p>
            <a:pPr marL="171450" indent="-171450" fontAlgn="auto">
              <a:spcBef>
                <a:spcPts val="0"/>
              </a:spcBef>
              <a:spcAft>
                <a:spcPts val="0"/>
              </a:spcAft>
              <a:buFont typeface="Arial"/>
              <a:buChar char="•"/>
            </a:pPr>
            <a:r>
              <a:rPr lang="en-US"/>
              <a:t>No matter what kind of help you need, the University is here to support you.</a:t>
            </a:r>
          </a:p>
          <a:p>
            <a:pPr marL="171450" indent="-171450" fontAlgn="auto">
              <a:spcBef>
                <a:spcPts val="0"/>
              </a:spcBef>
              <a:spcAft>
                <a:spcPts val="0"/>
              </a:spcAft>
              <a:buFont typeface="Arial"/>
              <a:buChar char="•"/>
            </a:pPr>
            <a:r>
              <a:rPr lang="en-US">
                <a:cs typeface="Calibri"/>
              </a:rPr>
              <a:t>Visit the website to find out what is available to you.</a:t>
            </a:r>
          </a:p>
          <a:p>
            <a:pPr marL="171450" indent="-171450" fontAlgn="auto">
              <a:spcBef>
                <a:spcPts val="0"/>
              </a:spcBef>
              <a:spcAft>
                <a:spcPts val="0"/>
              </a:spcAft>
              <a:buFont typeface="Arial"/>
              <a:buChar char="•"/>
            </a:pPr>
            <a:r>
              <a:rPr lang="en-US">
                <a:cs typeface="Calibri"/>
              </a:rPr>
              <a:t>Scan the QR code to access the website.</a:t>
            </a:r>
          </a:p>
        </p:txBody>
      </p:sp>
    </p:spTree>
    <p:extLst>
      <p:ext uri="{BB962C8B-B14F-4D97-AF65-F5344CB8AC3E}">
        <p14:creationId xmlns:p14="http://schemas.microsoft.com/office/powerpoint/2010/main" val="423686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R="0" lvl="1" indent="0" algn="l" defTabSz="914400" rtl="0" eaLnBrk="1" fontAlgn="auto" latinLnBrk="0" hangingPunct="1">
              <a:lnSpc>
                <a:spcPct val="100000"/>
              </a:lnSpc>
              <a:spcBef>
                <a:spcPts val="0"/>
              </a:spcBef>
              <a:spcAft>
                <a:spcPts val="0"/>
              </a:spcAft>
              <a:buClrTx/>
              <a:buSzTx/>
              <a:buFontTx/>
              <a:buNone/>
              <a:tabLst/>
              <a:defRPr/>
            </a:pPr>
            <a:endParaRPr lang="en-US" b="0">
              <a:latin typeface="TW Cen MT"/>
              <a:ea typeface="ＭＳ Ｐゴシック"/>
              <a:cs typeface="Arial"/>
            </a:endParaRPr>
          </a:p>
          <a:p>
            <a:pPr lvl="1"/>
            <a:endParaRPr lang="en-US">
              <a:latin typeface="TW Cen MT"/>
              <a:ea typeface="ＭＳ Ｐゴシック"/>
              <a:cs typeface="Arial"/>
            </a:endParaRPr>
          </a:p>
          <a:p>
            <a:pPr lvl="1"/>
            <a:endParaRPr lang="en-AU">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29F1464E-2892-3C45-B4C8-282798D5562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5" name="Notes Placeholder 2">
            <a:extLst>
              <a:ext uri="{FF2B5EF4-FFF2-40B4-BE49-F238E27FC236}">
                <a16:creationId xmlns:a16="http://schemas.microsoft.com/office/drawing/2014/main" id="{A1F591AA-01C7-4086-D827-921D521222AA}"/>
              </a:ext>
            </a:extLst>
          </p:cNvPr>
          <p:cNvSpPr txBox="1">
            <a:spLocks/>
          </p:cNvSpPr>
          <p:nvPr/>
        </p:nvSpPr>
        <p:spPr>
          <a:xfrm>
            <a:off x="832168" y="4929594"/>
            <a:ext cx="5438140" cy="3908614"/>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Calibri"/>
              </a:rPr>
              <a:t>Students have let us know through the National Student Safety Survey that it can be hard to find information on where to find support or how to make a report for experiences of sexual misconduct.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a:ea typeface="+mn-ea"/>
                <a:cs typeface="Calibri"/>
              </a:rPr>
              <a:t>Here is some more information about our Safer Communities Office, which has specialist staff experience in responding to people who have experienced sexual misconduct and other trauma.</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2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313238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B7F6D-DFD1-DC46-AADF-419149FE9D06}" type="slidenum">
              <a:rPr lang="en-US" smtClean="0"/>
              <a:t>36</a:t>
            </a:fld>
            <a:endParaRPr lang="en-US"/>
          </a:p>
        </p:txBody>
      </p:sp>
    </p:spTree>
    <p:extLst>
      <p:ext uri="{BB962C8B-B14F-4D97-AF65-F5344CB8AC3E}">
        <p14:creationId xmlns:p14="http://schemas.microsoft.com/office/powerpoint/2010/main" val="851891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AU"/>
              <a:t>Sixth level</a:t>
            </a:r>
          </a:p>
        </p:txBody>
      </p:sp>
      <p:sp>
        <p:nvSpPr>
          <p:cNvPr id="9"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AU"/>
              <a:t>Click to edit Master text styles</a:t>
            </a:r>
          </a:p>
        </p:txBody>
      </p:sp>
      <p:sp>
        <p:nvSpPr>
          <p:cNvPr id="5" name="Slide Number Placeholder 5"/>
          <p:cNvSpPr>
            <a:spLocks noGrp="1"/>
          </p:cNvSpPr>
          <p:nvPr userDrawn="1">
            <p:ph type="sldNum" sz="quarter" idx="14"/>
          </p:nvPr>
        </p:nvSpPr>
        <p:spPr>
          <a:xfrm>
            <a:off x="8664575" y="6586538"/>
            <a:ext cx="249238" cy="214312"/>
          </a:xfrm>
          <a:prstGeom prst="rect">
            <a:avLst/>
          </a:prstGeom>
        </p:spPr>
        <p:txBody>
          <a:bodyPr/>
          <a:lstStyle>
            <a:lvl1pPr>
              <a:defRPr/>
            </a:lvl1pPr>
          </a:lstStyle>
          <a:p>
            <a:pPr>
              <a:defRPr/>
            </a:pPr>
            <a:fld id="{1327C6D3-B9EE-6741-A5ED-F309A07AC203}" type="slidenum">
              <a:rPr lang="en-AU"/>
              <a:pPr>
                <a:defRPr/>
              </a:pPr>
              <a:t>‹#›</a:t>
            </a:fld>
            <a:endParaRPr lang="en-AU"/>
          </a:p>
        </p:txBody>
      </p:sp>
    </p:spTree>
    <p:extLst>
      <p:ext uri="{BB962C8B-B14F-4D97-AF65-F5344CB8AC3E}">
        <p14:creationId xmlns:p14="http://schemas.microsoft.com/office/powerpoint/2010/main" val="2852462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Picture Placeholder 7"/>
          <p:cNvSpPr>
            <a:spLocks noGrp="1"/>
          </p:cNvSpPr>
          <p:nvPr>
            <p:ph type="pic" sz="quarter" idx="14"/>
          </p:nvPr>
        </p:nvSpPr>
        <p:spPr>
          <a:xfrm>
            <a:off x="250825" y="1773238"/>
            <a:ext cx="4321175" cy="3941761"/>
          </a:xfrm>
        </p:spPr>
        <p:txBody>
          <a:bodyPr rtlCol="0">
            <a:normAutofit/>
          </a:bodyPr>
          <a:lstStyle>
            <a:lvl1pPr algn="ctr">
              <a:buNone/>
              <a:defRPr baseline="0"/>
            </a:lvl1pPr>
          </a:lstStyle>
          <a:p>
            <a:pPr lvl="0"/>
            <a:r>
              <a:rPr lang="en-US" noProof="0"/>
              <a:t>Click icon to add picture</a:t>
            </a:r>
            <a:endParaRPr lang="en-AU" noProof="0"/>
          </a:p>
        </p:txBody>
      </p:sp>
      <p:sp>
        <p:nvSpPr>
          <p:cNvPr id="10" name="Text Placeholder 8"/>
          <p:cNvSpPr>
            <a:spLocks noGrp="1"/>
          </p:cNvSpPr>
          <p:nvPr>
            <p:ph type="body" sz="quarter" idx="15"/>
          </p:nvPr>
        </p:nvSpPr>
        <p:spPr>
          <a:xfrm>
            <a:off x="250825" y="5715000"/>
            <a:ext cx="4392613" cy="593725"/>
          </a:xfrm>
        </p:spPr>
        <p:txBody>
          <a:bodyPr>
            <a:normAutofit/>
          </a:bodyPr>
          <a:lstStyle>
            <a:lvl1pPr>
              <a:buNone/>
              <a:defRPr sz="1400" b="0" baseline="0">
                <a:solidFill>
                  <a:schemeClr val="tx1"/>
                </a:solidFill>
              </a:defRPr>
            </a:lvl1pPr>
          </a:lstStyle>
          <a:p>
            <a:pPr lvl="0"/>
            <a:r>
              <a:rPr lang="en-US"/>
              <a:t>Click to edit Master text styles</a:t>
            </a:r>
          </a:p>
        </p:txBody>
      </p:sp>
      <p:sp>
        <p:nvSpPr>
          <p:cNvPr id="11"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7" name="Slide Number Placeholder 5"/>
          <p:cNvSpPr>
            <a:spLocks noGrp="1"/>
          </p:cNvSpPr>
          <p:nvPr userDrawn="1">
            <p:ph type="sldNum" sz="quarter" idx="16"/>
          </p:nvPr>
        </p:nvSpPr>
        <p:spPr>
          <a:xfrm>
            <a:off x="8664575" y="6586538"/>
            <a:ext cx="249238" cy="214312"/>
          </a:xfrm>
          <a:prstGeom prst="rect">
            <a:avLst/>
          </a:prstGeom>
        </p:spPr>
        <p:txBody>
          <a:bodyPr/>
          <a:lstStyle>
            <a:lvl1pPr>
              <a:defRPr/>
            </a:lvl1pPr>
          </a:lstStyle>
          <a:p>
            <a:pPr>
              <a:defRPr/>
            </a:pPr>
            <a:fld id="{2EE97AEB-C7EE-7D47-93F1-38C441314C4D}" type="slidenum">
              <a:rPr lang="en-AU"/>
              <a:pPr>
                <a:defRPr/>
              </a:pPr>
              <a:t>‹#›</a:t>
            </a:fld>
            <a:endParaRPr lang="en-AU"/>
          </a:p>
        </p:txBody>
      </p:sp>
    </p:spTree>
    <p:extLst>
      <p:ext uri="{BB962C8B-B14F-4D97-AF65-F5344CB8AC3E}">
        <p14:creationId xmlns:p14="http://schemas.microsoft.com/office/powerpoint/2010/main" val="2250377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Red option 3">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013" y="0"/>
            <a:ext cx="459898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0" y="0"/>
            <a:ext cx="45878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9" descr="USY_MB1_PMS_1_Colour_Standard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443577"/>
          </a:xfrm>
        </p:spPr>
        <p:txBody>
          <a:bodyPr anchor="t"/>
          <a:lstStyle>
            <a:lvl1pPr>
              <a:defRPr sz="2200">
                <a:solidFill>
                  <a:schemeClr val="bg1"/>
                </a:solidFill>
              </a:defRPr>
            </a:lvl1pPr>
          </a:lstStyle>
          <a:p>
            <a:r>
              <a:rPr lang="en-US"/>
              <a:t>Click to edit Master title style</a:t>
            </a:r>
          </a:p>
        </p:txBody>
      </p:sp>
      <p:sp>
        <p:nvSpPr>
          <p:cNvPr id="8" name="Text Placeholder 4"/>
          <p:cNvSpPr>
            <a:spLocks noGrp="1"/>
          </p:cNvSpPr>
          <p:nvPr>
            <p:ph type="body" sz="quarter" idx="11"/>
          </p:nvPr>
        </p:nvSpPr>
        <p:spPr>
          <a:xfrm>
            <a:off x="366941" y="3360968"/>
            <a:ext cx="3963817" cy="852488"/>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2248650"/>
            <a:ext cx="3947992" cy="852488"/>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65244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column, large body copy 13pt">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577850" y="982131"/>
            <a:ext cx="7988300" cy="984885"/>
          </a:xfrm>
        </p:spPr>
        <p:txBody>
          <a:bodyPr lIns="0" tIns="0" rIns="0" bIns="0"/>
          <a:lstStyle>
            <a:lvl1pPr>
              <a:defRPr sz="2400" b="0" i="0">
                <a:solidFill>
                  <a:srgbClr val="E64626"/>
                </a:solidFill>
                <a:latin typeface="Times" pitchFamily="2" charset="0"/>
                <a:cs typeface="Times New Roman"/>
              </a:defRPr>
            </a:lvl1pPr>
          </a:lstStyle>
          <a:p>
            <a:r>
              <a:rPr lang="en-US"/>
              <a:t>Title and 1 column text box</a:t>
            </a:r>
            <a:br>
              <a:rPr lang="en-US"/>
            </a:br>
            <a:r>
              <a:rPr lang="en-US"/>
              <a:t>Large body copy</a:t>
            </a:r>
            <a:endParaRPr/>
          </a:p>
        </p:txBody>
      </p:sp>
      <p:sp>
        <p:nvSpPr>
          <p:cNvPr id="6" name="Text Placeholder 5">
            <a:extLst>
              <a:ext uri="{FF2B5EF4-FFF2-40B4-BE49-F238E27FC236}">
                <a16:creationId xmlns:a16="http://schemas.microsoft.com/office/drawing/2014/main" id="{2025C77E-CD2E-BA7A-975E-54EF9CC46D9B}"/>
              </a:ext>
            </a:extLst>
          </p:cNvPr>
          <p:cNvSpPr>
            <a:spLocks noGrp="1"/>
          </p:cNvSpPr>
          <p:nvPr>
            <p:ph type="body" sz="quarter" idx="10"/>
          </p:nvPr>
        </p:nvSpPr>
        <p:spPr>
          <a:xfrm>
            <a:off x="1881188" y="2413000"/>
            <a:ext cx="6684962" cy="3674533"/>
          </a:xfrm>
        </p:spPr>
        <p:txBody>
          <a:bodyPr/>
          <a:lstStyle>
            <a:lvl1pPr marL="171450" indent="-171450">
              <a:buClr>
                <a:schemeClr val="tx1"/>
              </a:buClr>
              <a:buFont typeface="System Font Regular"/>
              <a:buChar char="-"/>
              <a:defRPr sz="1300"/>
            </a:lvl1pPr>
            <a:lvl2pPr marL="628650" indent="-171450">
              <a:buClr>
                <a:schemeClr val="tx1"/>
              </a:buClr>
              <a:buFont typeface="System Font Regular"/>
              <a:buChar char="-"/>
              <a:defRPr sz="1300"/>
            </a:lvl2pPr>
            <a:lvl3pPr marL="1085850" indent="-171450">
              <a:buClr>
                <a:schemeClr val="tx1"/>
              </a:buClr>
              <a:buFont typeface="System Font Regular"/>
              <a:buChar char="-"/>
              <a:defRPr sz="1300"/>
            </a:lvl3pPr>
            <a:lvl4pPr marL="1543050" indent="-171450">
              <a:buClr>
                <a:schemeClr val="tx1"/>
              </a:buClr>
              <a:buFont typeface="System Font Regular"/>
              <a:buChar char="-"/>
              <a:defRPr sz="1300"/>
            </a:lvl4pPr>
            <a:lvl5pPr marL="2000250" indent="-171450">
              <a:buClr>
                <a:schemeClr val="tx1"/>
              </a:buClr>
              <a:buFont typeface="System Font Regular"/>
              <a:buChar char="-"/>
              <a:defRPr sz="13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06019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a:t>Sub-heading Bold… 24pt</a:t>
            </a:r>
          </a:p>
          <a:p>
            <a:pPr lvl="0"/>
            <a:r>
              <a:rPr lang="en-US"/>
              <a:t>Add body copy </a:t>
            </a:r>
          </a:p>
          <a:p>
            <a:r>
              <a:rPr lang="en-US"/>
              <a:t>Add bullet point</a:t>
            </a:r>
          </a:p>
          <a:p>
            <a:r>
              <a:rPr lang="en-US"/>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t>Page </a:t>
            </a:r>
            <a:fld id="{3B11C02F-2186-5E4E-90C0-5210A150EF90}" type="slidenum">
              <a:rPr lang="en-US" smtClean="0"/>
              <a:pPr fontAlgn="auto">
                <a:spcBef>
                  <a:spcPts val="0"/>
                </a:spcBef>
                <a:spcAft>
                  <a:spcPts val="0"/>
                </a:spcAft>
                <a:defRPr/>
              </a:pPr>
              <a:t>‹#›</a:t>
            </a:fld>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 id="2147483718" r:id="rId24"/>
    <p:sldLayoutId id="2147483728" r:id="rId25"/>
    <p:sldLayoutId id="2147483730" r:id="rId26"/>
    <p:sldLayoutId id="2147483731" r:id="rId27"/>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hyperlink" Target="http://sydney.edu.au/current_students/special_consideration/"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http://sydney.edu.au/elearning/student/EI/index.shtml"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5.sv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ydney.edu.au/students/support.html"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mailto:safer-communities.officer@sydney.edu.au"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hyperlink" Target="https://www.sydney.edu.au/about-us/vision-and-values/safer-communities/How-to-report-sexual-misconduct.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hyperlink" Target="http://www.google.com.au/url?sa=i&amp;rct=j&amp;q=&amp;esrc=s&amp;frm=1&amp;source=images&amp;cd=&amp;cad=rja&amp;uact=8&amp;ved=0CAcQjRw&amp;url=http://en.wikipedia.org/wiki/Keep_Britain_Tidy&amp;ei=mCnlVMjrBIuV8QWXuYHgDA&amp;bvm=bv.85970519,d.dGc&amp;psig=AFQjCNHhQSHjTTvG925bnER8ZNJi7iN8kQ&amp;ust=1424390917826735" TargetMode="Externa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https://sydney.edu.au/campus-life/safety-security.html" TargetMode="External"/><Relationship Id="rId2" Type="http://schemas.openxmlformats.org/officeDocument/2006/relationships/hyperlink" Target="http://www.sydney.edu.au/whs/emergency" TargetMode="Externa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hyperlink" Target="https://sydney.edu.au/campus-life/health-wellbeing-success.html" TargetMode="Externa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hyperlink" Target="https://www.sydney.edu.au/students/health-wellbeing/inclusion-and-disability.html" TargetMode="Externa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ydney.edu.au/study/academic-support/support-for-international-students.html" TargetMode="External"/><Relationship Id="rId2" Type="http://schemas.openxmlformats.org/officeDocument/2006/relationships/hyperlink" Target="http://sydney.edu.au/study/academic-support/learning-support.html" TargetMode="External"/><Relationship Id="rId1" Type="http://schemas.openxmlformats.org/officeDocument/2006/relationships/slideLayout" Target="../slideLayouts/slideLayout24.xml"/><Relationship Id="rId6" Type="http://schemas.openxmlformats.org/officeDocument/2006/relationships/hyperlink" Target="http://www.supra.net.au/" TargetMode="External"/><Relationship Id="rId5" Type="http://schemas.openxmlformats.org/officeDocument/2006/relationships/hyperlink" Target="http://srcusyd.net.au/" TargetMode="External"/><Relationship Id="rId4" Type="http://schemas.openxmlformats.org/officeDocument/2006/relationships/hyperlink" Target="http://sydney.edu.au/study/academic-support/aboriginal-and-torres-strait-islander-support.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mailto:karlos.ishac@sydney.edu.au" TargetMode="External"/><Relationship Id="rId2" Type="http://schemas.openxmlformats.org/officeDocument/2006/relationships/hyperlink" Target="mailto:comp9123@sydney.edu.au" TargetMode="External"/><Relationship Id="rId1" Type="http://schemas.openxmlformats.org/officeDocument/2006/relationships/slideLayout" Target="../slideLayouts/slideLayout12.xml"/><Relationship Id="rId5" Type="http://schemas.openxmlformats.org/officeDocument/2006/relationships/hyperlink" Target="mailto:mingxiao.tu@sydney.edu.au" TargetMode="External"/><Relationship Id="rId4" Type="http://schemas.openxmlformats.org/officeDocument/2006/relationships/hyperlink" Target="mailto:d.friedrich@sydney.edu.au"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menti.com/alcsw4s7yjzd"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sydney.edu.au/units/" TargetMode="External"/><Relationship Id="rId2" Type="http://schemas.openxmlformats.org/officeDocument/2006/relationships/hyperlink" Target="https://canvas.sydney.edu.au/"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884" y="1797599"/>
            <a:ext cx="3948874" cy="1563369"/>
          </a:xfrm>
        </p:spPr>
        <p:txBody>
          <a:bodyPr/>
          <a:lstStyle/>
          <a:p>
            <a:r>
              <a:rPr lang="en-US">
                <a:latin typeface="Tw Cen MT" charset="0"/>
              </a:rPr>
              <a:t>COMP2123/9123: Data Structures &amp; Algorithms</a:t>
            </a:r>
            <a:br>
              <a:rPr lang="en-US">
                <a:latin typeface="Tw Cen MT" charset="0"/>
              </a:rPr>
            </a:br>
            <a:r>
              <a:rPr lang="en-US" b="0">
                <a:solidFill>
                  <a:schemeClr val="tx1"/>
                </a:solidFill>
                <a:latin typeface="Tw Cen MT" charset="0"/>
              </a:rPr>
              <a:t>Unit Overview</a:t>
            </a:r>
          </a:p>
        </p:txBody>
      </p:sp>
      <p:sp>
        <p:nvSpPr>
          <p:cNvPr id="16386" name="Text Placeholder 2"/>
          <p:cNvSpPr>
            <a:spLocks noGrp="1"/>
          </p:cNvSpPr>
          <p:nvPr>
            <p:ph type="body" sz="quarter" idx="4294967295"/>
          </p:nvPr>
        </p:nvSpPr>
        <p:spPr bwMode="auto">
          <a:xfrm>
            <a:off x="366941" y="3614057"/>
            <a:ext cx="3963817" cy="936172"/>
          </a:xfrm>
        </p:spPr>
        <p:txBody>
          <a:bodyPr wrap="square" numCol="1" anchor="t" anchorCtr="0" compatLnSpc="1">
            <a:prstTxWarp prst="textNoShape">
              <a:avLst/>
            </a:prstTxWarp>
            <a:normAutofit fontScale="77500" lnSpcReduction="20000"/>
          </a:bodyPr>
          <a:lstStyle/>
          <a:p>
            <a:pPr marL="0" indent="0">
              <a:buNone/>
            </a:pPr>
            <a:r>
              <a:rPr lang="en-US" dirty="0">
                <a:latin typeface="Tw Cen MT" charset="0"/>
              </a:rPr>
              <a:t>Dr. Ravihansa Rajapakse</a:t>
            </a:r>
          </a:p>
          <a:p>
            <a:pPr marL="0" indent="0">
              <a:buNone/>
            </a:pPr>
            <a:r>
              <a:rPr lang="en-US" dirty="0">
                <a:ea typeface="ＭＳ Ｐゴシック"/>
              </a:rPr>
              <a:t>Dr. Karlos Ishac</a:t>
            </a:r>
          </a:p>
          <a:p>
            <a:pPr marL="0" indent="0">
              <a:buNone/>
            </a:pPr>
            <a:r>
              <a:rPr lang="en-US" b="1" dirty="0">
                <a:latin typeface="Tw Cen MT" charset="0"/>
              </a:rPr>
              <a:t>School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Arial" charset="0"/>
              </a:rPr>
              <a:t>Reference book</a:t>
            </a:r>
          </a:p>
        </p:txBody>
      </p:sp>
      <p:sp>
        <p:nvSpPr>
          <p:cNvPr id="44034" name="Content Placeholder 2"/>
          <p:cNvSpPr>
            <a:spLocks noGrp="1"/>
          </p:cNvSpPr>
          <p:nvPr>
            <p:ph idx="1"/>
          </p:nvPr>
        </p:nvSpPr>
        <p:spPr/>
        <p:txBody>
          <a:bodyPr/>
          <a:lstStyle/>
          <a:p>
            <a:r>
              <a:rPr lang="en-US" dirty="0">
                <a:latin typeface="Arial" charset="0"/>
              </a:rPr>
              <a:t>“Algorithm Design and Applications”, by Goodrich and </a:t>
            </a:r>
            <a:r>
              <a:rPr lang="en-US" dirty="0" err="1">
                <a:latin typeface="Arial" charset="0"/>
              </a:rPr>
              <a:t>Tamassia</a:t>
            </a:r>
            <a:r>
              <a:rPr lang="en-US" dirty="0">
                <a:latin typeface="Arial" charset="0"/>
              </a:rPr>
              <a:t>; published by Wiley. </a:t>
            </a:r>
          </a:p>
          <a:p>
            <a:pPr lvl="1"/>
            <a:r>
              <a:rPr lang="en-US" dirty="0">
                <a:latin typeface="Arial" charset="0"/>
              </a:rPr>
              <a:t>It is not required for purchase, but you may find it useful to guide your exploration of the ideas</a:t>
            </a:r>
          </a:p>
          <a:p>
            <a:r>
              <a:rPr lang="en-US" dirty="0">
                <a:latin typeface="Arial" charset="0"/>
              </a:rPr>
              <a:t>This and other relevant works can be found in the university library</a:t>
            </a:r>
          </a:p>
          <a:p>
            <a:endParaRPr lang="en-US" dirty="0">
              <a:latin typeface="Arial" charset="0"/>
            </a:endParaRPr>
          </a:p>
          <a:p>
            <a:r>
              <a:rPr lang="en-US" dirty="0">
                <a:latin typeface="Arial" charset="0"/>
              </a:rPr>
              <a:t>Link to “Algorithms”, by Jeff Erickson can be found on Ed</a:t>
            </a:r>
          </a:p>
          <a:p>
            <a:endParaRPr lang="en-US" dirty="0">
              <a:latin typeface="Arial" charset="0"/>
            </a:endParaRPr>
          </a:p>
        </p:txBody>
      </p:sp>
    </p:spTree>
    <p:extLst>
      <p:ext uri="{BB962C8B-B14F-4D97-AF65-F5344CB8AC3E}">
        <p14:creationId xmlns:p14="http://schemas.microsoft.com/office/powerpoint/2010/main" val="307460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atin typeface="Arial" charset="0"/>
              </a:rPr>
              <a:t>Expectations</a:t>
            </a:r>
          </a:p>
        </p:txBody>
      </p:sp>
      <p:sp>
        <p:nvSpPr>
          <p:cNvPr id="45058" name="Content Placeholder 2"/>
          <p:cNvSpPr>
            <a:spLocks noGrp="1"/>
          </p:cNvSpPr>
          <p:nvPr>
            <p:ph idx="1"/>
          </p:nvPr>
        </p:nvSpPr>
        <p:spPr/>
        <p:txBody>
          <a:bodyPr>
            <a:normAutofit/>
          </a:bodyPr>
          <a:lstStyle/>
          <a:p>
            <a:r>
              <a:rPr lang="en-US">
                <a:latin typeface="Arial" charset="0"/>
              </a:rPr>
              <a:t>Students attend scheduled classes, and devote an </a:t>
            </a:r>
            <a:r>
              <a:rPr lang="en-US" i="1">
                <a:latin typeface="Arial" charset="0"/>
              </a:rPr>
              <a:t>extra</a:t>
            </a:r>
            <a:r>
              <a:rPr lang="en-US">
                <a:latin typeface="Arial" charset="0"/>
              </a:rPr>
              <a:t> 6-9 hours per week</a:t>
            </a:r>
          </a:p>
          <a:p>
            <a:pPr lvl="1"/>
            <a:r>
              <a:rPr lang="en-US">
                <a:latin typeface="Arial" charset="0"/>
              </a:rPr>
              <a:t>doing assessments</a:t>
            </a:r>
          </a:p>
          <a:p>
            <a:pPr lvl="1"/>
            <a:r>
              <a:rPr lang="en-US">
                <a:latin typeface="Arial" charset="0"/>
              </a:rPr>
              <a:t>preparing and reviewing for classes</a:t>
            </a:r>
          </a:p>
          <a:p>
            <a:pPr lvl="1"/>
            <a:r>
              <a:rPr lang="en-US">
                <a:latin typeface="Arial" charset="0"/>
              </a:rPr>
              <a:t>revising and integrating the ideas</a:t>
            </a:r>
          </a:p>
          <a:p>
            <a:pPr lvl="1"/>
            <a:r>
              <a:rPr lang="en-US">
                <a:latin typeface="Arial" charset="0"/>
              </a:rPr>
              <a:t>practice and self-assess</a:t>
            </a:r>
          </a:p>
          <a:p>
            <a:r>
              <a:rPr lang="en-US">
                <a:latin typeface="Arial" charset="0"/>
              </a:rPr>
              <a:t>Students are responsible learners</a:t>
            </a:r>
          </a:p>
          <a:p>
            <a:pPr lvl="1"/>
            <a:r>
              <a:rPr lang="en-US">
                <a:latin typeface="Arial" charset="0"/>
                <a:ea typeface="Arial" charset="0"/>
                <a:cs typeface="Arial" charset="0"/>
              </a:rPr>
              <a:t>Participate in classes, constructively</a:t>
            </a:r>
          </a:p>
          <a:p>
            <a:pPr lvl="2"/>
            <a:r>
              <a:rPr lang="en-US">
                <a:latin typeface="Arial" charset="0"/>
                <a:ea typeface="Arial" charset="0"/>
                <a:cs typeface="Arial" charset="0"/>
              </a:rPr>
              <a:t>Respect for one another: criticize ideas, not people</a:t>
            </a:r>
          </a:p>
          <a:p>
            <a:pPr lvl="2"/>
            <a:r>
              <a:rPr lang="en-US">
                <a:latin typeface="Arial" charset="0"/>
                <a:ea typeface="Arial" charset="0"/>
                <a:cs typeface="Arial" charset="0"/>
              </a:rPr>
              <a:t>Assume good intent: we all share the same goal</a:t>
            </a:r>
          </a:p>
          <a:p>
            <a:pPr lvl="2"/>
            <a:r>
              <a:rPr lang="en-US">
                <a:latin typeface="Arial" charset="0"/>
                <a:ea typeface="Arial" charset="0"/>
                <a:cs typeface="Arial" charset="0"/>
              </a:rPr>
              <a:t>Humility: none of us knows it all</a:t>
            </a:r>
          </a:p>
          <a:p>
            <a:pPr lvl="1"/>
            <a:r>
              <a:rPr lang="en-US">
                <a:latin typeface="Arial" charset="0"/>
                <a:ea typeface="Arial" charset="0"/>
                <a:cs typeface="Arial" charset="0"/>
              </a:rPr>
              <a:t>Check Canvas site at least once a week!</a:t>
            </a:r>
          </a:p>
          <a:p>
            <a:pPr lvl="1"/>
            <a:r>
              <a:rPr lang="en-US">
                <a:latin typeface="Arial" charset="0"/>
                <a:ea typeface="Arial" charset="0"/>
                <a:cs typeface="Arial" charset="0"/>
              </a:rPr>
              <a:t>Notify teaching staff whenever there are difficulties</a:t>
            </a:r>
          </a:p>
        </p:txBody>
      </p:sp>
    </p:spTree>
    <p:extLst>
      <p:ext uri="{BB962C8B-B14F-4D97-AF65-F5344CB8AC3E}">
        <p14:creationId xmlns:p14="http://schemas.microsoft.com/office/powerpoint/2010/main" val="179698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atin typeface="Arial" charset="0"/>
              </a:rPr>
              <a:t>Self-test</a:t>
            </a:r>
          </a:p>
        </p:txBody>
      </p:sp>
      <p:sp>
        <p:nvSpPr>
          <p:cNvPr id="46082" name="Content Placeholder 2"/>
          <p:cNvSpPr>
            <a:spLocks noGrp="1"/>
          </p:cNvSpPr>
          <p:nvPr>
            <p:ph idx="1"/>
          </p:nvPr>
        </p:nvSpPr>
        <p:spPr/>
        <p:txBody>
          <a:bodyPr/>
          <a:lstStyle/>
          <a:p>
            <a:r>
              <a:rPr lang="en-US">
                <a:latin typeface="Arial" charset="0"/>
              </a:rPr>
              <a:t>How much work will you be devoting to this unit, each week?</a:t>
            </a:r>
          </a:p>
          <a:p>
            <a:r>
              <a:rPr lang="en-US">
                <a:latin typeface="Arial" charset="0"/>
              </a:rPr>
              <a:t>Do you need to buy a book?</a:t>
            </a:r>
          </a:p>
          <a:p>
            <a:r>
              <a:rPr lang="en-US">
                <a:latin typeface="Arial" charset="0"/>
              </a:rPr>
              <a:t>Who should you contact if difficulties arise?</a:t>
            </a:r>
          </a:p>
        </p:txBody>
      </p:sp>
    </p:spTree>
    <p:extLst>
      <p:ext uri="{BB962C8B-B14F-4D97-AF65-F5344CB8AC3E}">
        <p14:creationId xmlns:p14="http://schemas.microsoft.com/office/powerpoint/2010/main" val="311706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atin typeface="Arial" charset="0"/>
              </a:rPr>
              <a:t>Assessment</a:t>
            </a:r>
          </a:p>
        </p:txBody>
      </p:sp>
      <p:sp>
        <p:nvSpPr>
          <p:cNvPr id="32770" name="Content Placeholder 2"/>
          <p:cNvSpPr>
            <a:spLocks noGrp="1"/>
          </p:cNvSpPr>
          <p:nvPr>
            <p:ph idx="1"/>
          </p:nvPr>
        </p:nvSpPr>
        <p:spPr/>
        <p:txBody>
          <a:bodyPr>
            <a:normAutofit lnSpcReduction="10000"/>
          </a:bodyPr>
          <a:lstStyle/>
          <a:p>
            <a:r>
              <a:rPr lang="en-US" dirty="0">
                <a:latin typeface="Arial" charset="0"/>
              </a:rPr>
              <a:t>3 assignments</a:t>
            </a:r>
          </a:p>
          <a:p>
            <a:pPr lvl="1"/>
            <a:r>
              <a:rPr lang="en-US" dirty="0">
                <a:latin typeface="Arial" charset="0"/>
              </a:rPr>
              <a:t>Assignment 1 (Week 4 – 10%)</a:t>
            </a:r>
          </a:p>
          <a:p>
            <a:pPr lvl="1"/>
            <a:r>
              <a:rPr lang="en-US" dirty="0">
                <a:latin typeface="Arial" charset="0"/>
              </a:rPr>
              <a:t>Assignment 2 (Week 9 – 15%)</a:t>
            </a:r>
          </a:p>
          <a:p>
            <a:pPr lvl="1"/>
            <a:r>
              <a:rPr lang="en-US" dirty="0">
                <a:latin typeface="Arial" charset="0"/>
              </a:rPr>
              <a:t>Assignment 3 (Week 13 – 15%)</a:t>
            </a:r>
          </a:p>
          <a:p>
            <a:pPr marL="457200" lvl="1" indent="0">
              <a:buNone/>
            </a:pPr>
            <a:endParaRPr lang="en-US" dirty="0">
              <a:latin typeface="Arial" charset="0"/>
            </a:endParaRPr>
          </a:p>
          <a:p>
            <a:r>
              <a:rPr lang="en-US" dirty="0">
                <a:latin typeface="Arial" charset="0"/>
              </a:rPr>
              <a:t>10 quizzes</a:t>
            </a:r>
          </a:p>
          <a:p>
            <a:pPr lvl="1"/>
            <a:r>
              <a:rPr lang="en-US" dirty="0">
                <a:latin typeface="Arial" charset="0"/>
              </a:rPr>
              <a:t>Roughly every week from week 2</a:t>
            </a:r>
          </a:p>
          <a:p>
            <a:pPr lvl="1"/>
            <a:r>
              <a:rPr lang="en-US" dirty="0">
                <a:latin typeface="Arial" charset="0"/>
              </a:rPr>
              <a:t>10% of final mark</a:t>
            </a:r>
          </a:p>
          <a:p>
            <a:pPr lvl="1"/>
            <a:r>
              <a:rPr lang="en-US" dirty="0">
                <a:latin typeface="Arial" charset="0"/>
              </a:rPr>
              <a:t>Equally weighted</a:t>
            </a:r>
          </a:p>
          <a:p>
            <a:pPr marL="457200" lvl="1" indent="0">
              <a:buNone/>
            </a:pPr>
            <a:endParaRPr lang="en-US" dirty="0">
              <a:latin typeface="Arial" charset="0"/>
            </a:endParaRPr>
          </a:p>
          <a:p>
            <a:r>
              <a:rPr lang="en-US" dirty="0">
                <a:latin typeface="Arial" charset="0"/>
              </a:rPr>
              <a:t>Exam</a:t>
            </a:r>
          </a:p>
          <a:p>
            <a:pPr lvl="1"/>
            <a:r>
              <a:rPr lang="en-US" dirty="0">
                <a:latin typeface="Arial" charset="0"/>
              </a:rPr>
              <a:t>50% of final mark</a:t>
            </a:r>
          </a:p>
          <a:p>
            <a:pPr lvl="1"/>
            <a:r>
              <a:rPr lang="en-US" dirty="0">
                <a:latin typeface="Arial" charset="0"/>
              </a:rPr>
              <a:t>in-person / supervised</a:t>
            </a:r>
          </a:p>
          <a:p>
            <a:pPr lvl="1"/>
            <a:r>
              <a:rPr lang="en-US" dirty="0">
                <a:latin typeface="Arial" charset="0"/>
              </a:rPr>
              <a:t>School of Computer Science policy: you must get </a:t>
            </a:r>
            <a:r>
              <a:rPr lang="en-US" b="1" dirty="0">
                <a:latin typeface="Arial" charset="0"/>
              </a:rPr>
              <a:t>at least 40% </a:t>
            </a:r>
            <a:r>
              <a:rPr lang="en-US" dirty="0">
                <a:latin typeface="Arial" charset="0"/>
              </a:rPr>
              <a:t>of the marks available on the exam, in order to pass the unit</a:t>
            </a:r>
          </a:p>
          <a:p>
            <a:endParaRPr lang="en-US" dirty="0">
              <a:latin typeface="Arial" charset="0"/>
            </a:endParaRPr>
          </a:p>
        </p:txBody>
      </p:sp>
    </p:spTree>
    <p:extLst>
      <p:ext uri="{BB962C8B-B14F-4D97-AF65-F5344CB8AC3E}">
        <p14:creationId xmlns:p14="http://schemas.microsoft.com/office/powerpoint/2010/main" val="403234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8D4F-F161-9F8F-CFF8-2CE33C5450FF}"/>
              </a:ext>
            </a:extLst>
          </p:cNvPr>
          <p:cNvSpPr>
            <a:spLocks noGrp="1"/>
          </p:cNvSpPr>
          <p:nvPr>
            <p:ph type="title"/>
          </p:nvPr>
        </p:nvSpPr>
        <p:spPr/>
        <p:txBody>
          <a:bodyPr/>
          <a:lstStyle/>
          <a:p>
            <a:r>
              <a:rPr lang="en-AU"/>
              <a:t>Tutorials</a:t>
            </a:r>
          </a:p>
        </p:txBody>
      </p:sp>
      <p:sp>
        <p:nvSpPr>
          <p:cNvPr id="3" name="Content Placeholder 2">
            <a:extLst>
              <a:ext uri="{FF2B5EF4-FFF2-40B4-BE49-F238E27FC236}">
                <a16:creationId xmlns:a16="http://schemas.microsoft.com/office/drawing/2014/main" id="{6CEA57BD-CCFC-C18B-9DF6-AD9B44190A3E}"/>
              </a:ext>
            </a:extLst>
          </p:cNvPr>
          <p:cNvSpPr>
            <a:spLocks noGrp="1"/>
          </p:cNvSpPr>
          <p:nvPr>
            <p:ph idx="1"/>
          </p:nvPr>
        </p:nvSpPr>
        <p:spPr/>
        <p:txBody>
          <a:bodyPr/>
          <a:lstStyle/>
          <a:p>
            <a:r>
              <a:rPr lang="en-GB" dirty="0"/>
              <a:t>We will post a tutorial sheet with exercises covering that week’s material.</a:t>
            </a:r>
          </a:p>
          <a:p>
            <a:r>
              <a:rPr lang="en-GB" dirty="0"/>
              <a:t>To get the most out of the tutorial, try to solve as many problems as you can </a:t>
            </a:r>
            <a:r>
              <a:rPr lang="en-GB" b="1" u="sng" dirty="0"/>
              <a:t>before the tutorial</a:t>
            </a:r>
            <a:r>
              <a:rPr lang="en-GB" dirty="0"/>
              <a:t>. Your tutor is there to help you get unstuck, not to lecture.</a:t>
            </a:r>
          </a:p>
          <a:p>
            <a:r>
              <a:rPr lang="en-GB" dirty="0"/>
              <a:t>After all tutorials of a given week are over, we will post solutions to selected exercises.</a:t>
            </a:r>
            <a:endParaRPr lang="en-AU" dirty="0"/>
          </a:p>
        </p:txBody>
      </p:sp>
    </p:spTree>
    <p:extLst>
      <p:ext uri="{BB962C8B-B14F-4D97-AF65-F5344CB8AC3E}">
        <p14:creationId xmlns:p14="http://schemas.microsoft.com/office/powerpoint/2010/main" val="151283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5DB1-0D56-CE37-C0E9-4B338D028D6C}"/>
              </a:ext>
            </a:extLst>
          </p:cNvPr>
          <p:cNvSpPr>
            <a:spLocks noGrp="1"/>
          </p:cNvSpPr>
          <p:nvPr>
            <p:ph type="title"/>
          </p:nvPr>
        </p:nvSpPr>
        <p:spPr/>
        <p:txBody>
          <a:bodyPr/>
          <a:lstStyle/>
          <a:p>
            <a:r>
              <a:rPr lang="en-AU"/>
              <a:t>Communication</a:t>
            </a:r>
          </a:p>
        </p:txBody>
      </p:sp>
      <p:sp>
        <p:nvSpPr>
          <p:cNvPr id="3" name="Content Placeholder 2">
            <a:extLst>
              <a:ext uri="{FF2B5EF4-FFF2-40B4-BE49-F238E27FC236}">
                <a16:creationId xmlns:a16="http://schemas.microsoft.com/office/drawing/2014/main" id="{7A691452-4F84-233D-6887-2539347A2A62}"/>
              </a:ext>
            </a:extLst>
          </p:cNvPr>
          <p:cNvSpPr>
            <a:spLocks noGrp="1"/>
          </p:cNvSpPr>
          <p:nvPr>
            <p:ph idx="1"/>
          </p:nvPr>
        </p:nvSpPr>
        <p:spPr/>
        <p:txBody>
          <a:bodyPr>
            <a:normAutofit/>
          </a:bodyPr>
          <a:lstStyle/>
          <a:p>
            <a:r>
              <a:rPr lang="en-GB" dirty="0"/>
              <a:t>Email is an inefficient way to communicate in large classes such as ours. Unless yours is a personal issue, do not send us email.</a:t>
            </a:r>
          </a:p>
          <a:p>
            <a:pPr lvl="1"/>
            <a:r>
              <a:rPr lang="en-GB" dirty="0"/>
              <a:t>Response time for emails would be 48 hrs - </a:t>
            </a:r>
            <a:r>
              <a:rPr lang="en-GB" b="1" dirty="0"/>
              <a:t>excluding after working hours, weekends, </a:t>
            </a:r>
            <a:r>
              <a:rPr lang="en-GB" dirty="0"/>
              <a:t>and</a:t>
            </a:r>
            <a:r>
              <a:rPr lang="en-GB" b="1" dirty="0"/>
              <a:t> public holidays</a:t>
            </a:r>
            <a:endParaRPr lang="en-GB" dirty="0"/>
          </a:p>
          <a:p>
            <a:r>
              <a:rPr lang="en-GB" dirty="0"/>
              <a:t>If you have questions about the lecture materials, homework assignments, or any logistics related to the class, please use the Ed discussion forum so that others can benefit from the answers.</a:t>
            </a:r>
          </a:p>
          <a:p>
            <a:r>
              <a:rPr lang="en-GB" dirty="0"/>
              <a:t>Finally, if you spot a question that you know the answer for, please feel free to answer. It helps your classmates but more importantly, writing your thoughts down helps you crystalize your understanding.</a:t>
            </a:r>
            <a:endParaRPr lang="en-AU" dirty="0"/>
          </a:p>
        </p:txBody>
      </p:sp>
    </p:spTree>
    <p:extLst>
      <p:ext uri="{BB962C8B-B14F-4D97-AF65-F5344CB8AC3E}">
        <p14:creationId xmlns:p14="http://schemas.microsoft.com/office/powerpoint/2010/main" val="1278630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1234-A9C1-0873-22B0-DA9E8887C8C2}"/>
              </a:ext>
            </a:extLst>
          </p:cNvPr>
          <p:cNvSpPr>
            <a:spLocks noGrp="1"/>
          </p:cNvSpPr>
          <p:nvPr>
            <p:ph type="title"/>
          </p:nvPr>
        </p:nvSpPr>
        <p:spPr/>
        <p:txBody>
          <a:bodyPr/>
          <a:lstStyle/>
          <a:p>
            <a:r>
              <a:rPr lang="en-AU"/>
              <a:t>Ed etiquette </a:t>
            </a:r>
          </a:p>
        </p:txBody>
      </p:sp>
      <p:sp>
        <p:nvSpPr>
          <p:cNvPr id="3" name="Content Placeholder 2">
            <a:extLst>
              <a:ext uri="{FF2B5EF4-FFF2-40B4-BE49-F238E27FC236}">
                <a16:creationId xmlns:a16="http://schemas.microsoft.com/office/drawing/2014/main" id="{643AB76A-3870-F3D4-B381-8E3ADD583135}"/>
              </a:ext>
            </a:extLst>
          </p:cNvPr>
          <p:cNvSpPr>
            <a:spLocks noGrp="1"/>
          </p:cNvSpPr>
          <p:nvPr>
            <p:ph idx="1"/>
          </p:nvPr>
        </p:nvSpPr>
        <p:spPr/>
        <p:txBody>
          <a:bodyPr>
            <a:normAutofit/>
          </a:bodyPr>
          <a:lstStyle/>
          <a:p>
            <a:pPr marL="0" indent="0">
              <a:buNone/>
            </a:pPr>
            <a:r>
              <a:rPr lang="en-GB"/>
              <a:t>When asking questions:</a:t>
            </a:r>
          </a:p>
          <a:p>
            <a:r>
              <a:rPr lang="en-GB"/>
              <a:t>Try to get unstuck first: googling your problem and/or reading our guides should solve most technical issues</a:t>
            </a:r>
          </a:p>
          <a:p>
            <a:r>
              <a:rPr lang="en-GB"/>
              <a:t>Use Ed’s search function to see if it’s been answered before</a:t>
            </a:r>
          </a:p>
          <a:p>
            <a:r>
              <a:rPr lang="en-GB"/>
              <a:t>When asking a new question:</a:t>
            </a:r>
          </a:p>
          <a:p>
            <a:pPr lvl="1"/>
            <a:r>
              <a:rPr lang="en-GB"/>
              <a:t>Add a descriptive title</a:t>
            </a:r>
          </a:p>
          <a:p>
            <a:pPr lvl="1"/>
            <a:r>
              <a:rPr lang="en-GB"/>
              <a:t>Select the correct tag, e.g. questions about Quiz 4 should be tagged with Quizzes → Q4.</a:t>
            </a:r>
          </a:p>
          <a:p>
            <a:pPr lvl="1"/>
            <a:r>
              <a:rPr lang="en-GB"/>
              <a:t>Describe what you’ve already tried to solve the problem</a:t>
            </a:r>
          </a:p>
          <a:p>
            <a:pPr lvl="1"/>
            <a:r>
              <a:rPr lang="en-GB"/>
              <a:t>Don’t just take a screenshot and say "what does this mean?"</a:t>
            </a:r>
          </a:p>
          <a:p>
            <a:r>
              <a:rPr lang="en-GB"/>
              <a:t>If you figure it out on your own, answer your own question</a:t>
            </a:r>
            <a:endParaRPr lang="en-AU"/>
          </a:p>
        </p:txBody>
      </p:sp>
    </p:spTree>
    <p:extLst>
      <p:ext uri="{BB962C8B-B14F-4D97-AF65-F5344CB8AC3E}">
        <p14:creationId xmlns:p14="http://schemas.microsoft.com/office/powerpoint/2010/main" val="195338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17AE-6F1F-9B9D-DC39-A93C3D258E28}"/>
              </a:ext>
            </a:extLst>
          </p:cNvPr>
          <p:cNvSpPr>
            <a:spLocks noGrp="1"/>
          </p:cNvSpPr>
          <p:nvPr>
            <p:ph type="title"/>
          </p:nvPr>
        </p:nvSpPr>
        <p:spPr/>
        <p:txBody>
          <a:bodyPr/>
          <a:lstStyle/>
          <a:p>
            <a:r>
              <a:rPr lang="en-AU"/>
              <a:t>Ed expectations</a:t>
            </a:r>
          </a:p>
        </p:txBody>
      </p:sp>
      <p:sp>
        <p:nvSpPr>
          <p:cNvPr id="3" name="Content Placeholder 2">
            <a:extLst>
              <a:ext uri="{FF2B5EF4-FFF2-40B4-BE49-F238E27FC236}">
                <a16:creationId xmlns:a16="http://schemas.microsoft.com/office/drawing/2014/main" id="{AEC4AA4C-3220-8203-EE39-447C93A76F6E}"/>
              </a:ext>
            </a:extLst>
          </p:cNvPr>
          <p:cNvSpPr>
            <a:spLocks noGrp="1"/>
          </p:cNvSpPr>
          <p:nvPr>
            <p:ph idx="1"/>
          </p:nvPr>
        </p:nvSpPr>
        <p:spPr/>
        <p:txBody>
          <a:bodyPr/>
          <a:lstStyle/>
          <a:p>
            <a:r>
              <a:rPr lang="en-GB" dirty="0"/>
              <a:t>We have limited resources for monitoring Ed, which means that some questions will have to wait until the tutorial.</a:t>
            </a:r>
          </a:p>
          <a:p>
            <a:r>
              <a:rPr lang="en-GB" dirty="0"/>
              <a:t>Do not expect any responses outside of working hours (Mon-Fri 9am-5pm) and on weekends and public holidays.</a:t>
            </a:r>
          </a:p>
          <a:p>
            <a:r>
              <a:rPr lang="en-GB" dirty="0"/>
              <a:t>In order to answer as many questions as possible, our answers will be short and to-the-point or just a simple endorsement</a:t>
            </a:r>
          </a:p>
          <a:p>
            <a:r>
              <a:rPr lang="en-GB" dirty="0"/>
              <a:t>SLA is 1 week; don’t expect synchronous conversation</a:t>
            </a:r>
            <a:endParaRPr lang="en-AU" dirty="0"/>
          </a:p>
        </p:txBody>
      </p:sp>
    </p:spTree>
    <p:extLst>
      <p:ext uri="{BB962C8B-B14F-4D97-AF65-F5344CB8AC3E}">
        <p14:creationId xmlns:p14="http://schemas.microsoft.com/office/powerpoint/2010/main" val="101709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117474"/>
            <a:ext cx="8229600" cy="1345565"/>
          </a:xfrm>
        </p:spPr>
        <p:txBody>
          <a:bodyPr/>
          <a:lstStyle/>
          <a:p>
            <a:r>
              <a:rPr lang="en-US">
                <a:latin typeface="Arial" charset="0"/>
              </a:rPr>
              <a:t>Simple Extension</a:t>
            </a:r>
          </a:p>
        </p:txBody>
      </p:sp>
      <p:sp>
        <p:nvSpPr>
          <p:cNvPr id="52226" name="Content Placeholder 2"/>
          <p:cNvSpPr>
            <a:spLocks noGrp="1"/>
          </p:cNvSpPr>
          <p:nvPr>
            <p:ph idx="1"/>
          </p:nvPr>
        </p:nvSpPr>
        <p:spPr>
          <a:xfrm>
            <a:off x="250825" y="1463040"/>
            <a:ext cx="8662988" cy="4990148"/>
          </a:xfrm>
        </p:spPr>
        <p:txBody>
          <a:bodyPr>
            <a:normAutofit/>
          </a:bodyPr>
          <a:lstStyle/>
          <a:p>
            <a:pPr eaLnBrk="1" hangingPunct="1"/>
            <a:r>
              <a:rPr lang="en-US" dirty="0">
                <a:latin typeface="Arial" charset="0"/>
              </a:rPr>
              <a:t>If your performance on assessments is affected by illness or misadventure</a:t>
            </a:r>
          </a:p>
          <a:p>
            <a:pPr eaLnBrk="1" hangingPunct="1"/>
            <a:endParaRPr lang="en-US" dirty="0">
              <a:latin typeface="Arial" charset="0"/>
            </a:endParaRPr>
          </a:p>
          <a:p>
            <a:pPr eaLnBrk="1" hangingPunct="1"/>
            <a:r>
              <a:rPr lang="en-US" b="1" dirty="0">
                <a:latin typeface="Arial" charset="0"/>
              </a:rPr>
              <a:t>Please don’t apply through the University process</a:t>
            </a:r>
            <a:r>
              <a:rPr lang="en-US" dirty="0">
                <a:latin typeface="Arial" charset="0"/>
              </a:rPr>
              <a:t>, as I don’t need hundreds of emails for every assignment</a:t>
            </a:r>
            <a:endParaRPr lang="en-US" b="1" dirty="0">
              <a:latin typeface="Arial" charset="0"/>
            </a:endParaRPr>
          </a:p>
        </p:txBody>
      </p:sp>
    </p:spTree>
    <p:extLst>
      <p:ext uri="{BB962C8B-B14F-4D97-AF65-F5344CB8AC3E}">
        <p14:creationId xmlns:p14="http://schemas.microsoft.com/office/powerpoint/2010/main" val="245068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117474"/>
            <a:ext cx="8229600" cy="1345565"/>
          </a:xfrm>
        </p:spPr>
        <p:txBody>
          <a:bodyPr/>
          <a:lstStyle/>
          <a:p>
            <a:r>
              <a:rPr lang="en-US">
                <a:latin typeface="Arial" charset="0"/>
              </a:rPr>
              <a:t>Special Consideration (University policy)</a:t>
            </a:r>
          </a:p>
        </p:txBody>
      </p:sp>
      <p:sp>
        <p:nvSpPr>
          <p:cNvPr id="52226" name="Content Placeholder 2"/>
          <p:cNvSpPr>
            <a:spLocks noGrp="1"/>
          </p:cNvSpPr>
          <p:nvPr>
            <p:ph idx="1"/>
          </p:nvPr>
        </p:nvSpPr>
        <p:spPr>
          <a:xfrm>
            <a:off x="250825" y="1463040"/>
            <a:ext cx="8662988" cy="4990148"/>
          </a:xfrm>
        </p:spPr>
        <p:txBody>
          <a:bodyPr>
            <a:normAutofit lnSpcReduction="10000"/>
          </a:bodyPr>
          <a:lstStyle/>
          <a:p>
            <a:pPr eaLnBrk="1" hangingPunct="1"/>
            <a:r>
              <a:rPr lang="en-US">
                <a:latin typeface="Arial" charset="0"/>
              </a:rPr>
              <a:t>If your performance on assessments is affected by illness or misadventure</a:t>
            </a:r>
          </a:p>
          <a:p>
            <a:pPr eaLnBrk="1" hangingPunct="1"/>
            <a:r>
              <a:rPr lang="en-US">
                <a:latin typeface="Arial" charset="0"/>
              </a:rPr>
              <a:t>Follow proper bureaucratic procedures</a:t>
            </a:r>
          </a:p>
          <a:p>
            <a:pPr lvl="1" eaLnBrk="1" hangingPunct="1"/>
            <a:r>
              <a:rPr lang="en-US">
                <a:latin typeface="Arial" charset="0"/>
                <a:ea typeface="Arial" charset="0"/>
                <a:cs typeface="Arial" charset="0"/>
              </a:rPr>
              <a:t>Have professional practitioner sign special </a:t>
            </a:r>
            <a:r>
              <a:rPr lang="en-US" err="1">
                <a:latin typeface="Arial" charset="0"/>
                <a:ea typeface="Arial" charset="0"/>
                <a:cs typeface="Arial" charset="0"/>
              </a:rPr>
              <a:t>USyd</a:t>
            </a:r>
            <a:r>
              <a:rPr lang="en-US">
                <a:latin typeface="Arial" charset="0"/>
                <a:ea typeface="Arial" charset="0"/>
                <a:cs typeface="Arial" charset="0"/>
              </a:rPr>
              <a:t> form</a:t>
            </a:r>
          </a:p>
          <a:p>
            <a:pPr lvl="1" eaLnBrk="1" hangingPunct="1"/>
            <a:r>
              <a:rPr lang="en-US">
                <a:latin typeface="Arial" charset="0"/>
                <a:ea typeface="Arial" charset="0"/>
                <a:cs typeface="Arial" charset="0"/>
              </a:rPr>
              <a:t>Submit application for special consideration online, upload scans</a:t>
            </a:r>
          </a:p>
          <a:p>
            <a:pPr lvl="1" eaLnBrk="1" hangingPunct="1"/>
            <a:r>
              <a:rPr lang="en-US">
                <a:latin typeface="Arial" charset="0"/>
                <a:ea typeface="Arial" charset="0"/>
                <a:cs typeface="Arial" charset="0"/>
              </a:rPr>
              <a:t>Note you have only a quite short deadline for applying</a:t>
            </a:r>
          </a:p>
          <a:p>
            <a:pPr lvl="1"/>
            <a:r>
              <a:rPr lang="en-US">
                <a:latin typeface="Arial" charset="0"/>
                <a:ea typeface="Arial" charset="0"/>
                <a:cs typeface="Arial" charset="0"/>
                <a:hlinkClick r:id="rId2"/>
              </a:rPr>
              <a:t>http://sydney.edu.au/current_students/special_consideration/</a:t>
            </a:r>
            <a:r>
              <a:rPr lang="en-US">
                <a:latin typeface="Arial" charset="0"/>
                <a:ea typeface="Arial" charset="0"/>
                <a:cs typeface="Arial" charset="0"/>
              </a:rPr>
              <a:t> </a:t>
            </a:r>
          </a:p>
          <a:p>
            <a:pPr eaLnBrk="1" hangingPunct="1"/>
            <a:r>
              <a:rPr lang="en-US">
                <a:latin typeface="Arial" charset="0"/>
              </a:rPr>
              <a:t>Also, notify coordinator by email </a:t>
            </a:r>
            <a:r>
              <a:rPr lang="en-US" i="1">
                <a:latin typeface="Arial" charset="0"/>
              </a:rPr>
              <a:t>as soon as anything begins to go wrong</a:t>
            </a:r>
          </a:p>
          <a:p>
            <a:pPr eaLnBrk="1" hangingPunct="1"/>
            <a:r>
              <a:rPr lang="en-US">
                <a:latin typeface="Arial" charset="0"/>
              </a:rPr>
              <a:t>There is a similar process if you need special arrangements e.g. for religious observance, military service, representative sports</a:t>
            </a:r>
          </a:p>
        </p:txBody>
      </p:sp>
    </p:spTree>
    <p:extLst>
      <p:ext uri="{BB962C8B-B14F-4D97-AF65-F5344CB8AC3E}">
        <p14:creationId xmlns:p14="http://schemas.microsoft.com/office/powerpoint/2010/main" val="331228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a:t>Acknowledgement of Country</a:t>
            </a:r>
          </a:p>
        </p:txBody>
      </p:sp>
      <p:sp>
        <p:nvSpPr>
          <p:cNvPr id="3" name="Content Placeholder 2">
            <a:extLst>
              <a:ext uri="{FF2B5EF4-FFF2-40B4-BE49-F238E27FC236}">
                <a16:creationId xmlns:a16="http://schemas.microsoft.com/office/drawing/2014/main" id="{57C53812-58E7-9043-9DBF-402318627088}"/>
              </a:ext>
            </a:extLst>
          </p:cNvPr>
          <p:cNvSpPr>
            <a:spLocks noGrp="1"/>
          </p:cNvSpPr>
          <p:nvPr>
            <p:ph idx="1"/>
          </p:nvPr>
        </p:nvSpPr>
        <p:spPr/>
        <p:txBody>
          <a:bodyPr/>
          <a:lstStyle/>
          <a:p>
            <a:pPr marL="0" indent="0" algn="ctr">
              <a:buNone/>
            </a:pPr>
            <a:endParaRPr lang="en-AU" i="1"/>
          </a:p>
          <a:p>
            <a:pPr marL="0" indent="0" algn="ctr">
              <a:buNone/>
            </a:pPr>
            <a:r>
              <a:rPr lang="en-AU" i="1"/>
              <a:t>We would like to acknowledge the Traditional Owners of Australia and recognise their continuing connection to land, water and culture. I am currently on the land of the </a:t>
            </a:r>
            <a:r>
              <a:rPr lang="en-AU" i="1" err="1"/>
              <a:t>Gadigal</a:t>
            </a:r>
            <a:r>
              <a:rPr lang="en-AU" i="1"/>
              <a:t> people of the Eora Nation and pay my respects to their Elders, past, present and emerging. </a:t>
            </a:r>
          </a:p>
          <a:p>
            <a:pPr marL="0" indent="0" algn="ctr">
              <a:buNone/>
            </a:pPr>
            <a:endParaRPr lang="en-AU" i="1"/>
          </a:p>
          <a:p>
            <a:pPr marL="0" indent="0" algn="ctr">
              <a:buNone/>
            </a:pPr>
            <a:r>
              <a:rPr lang="en-AU" i="1"/>
              <a:t>I further acknowledge the Traditional Owners of the country on which you are on and pay respects to their Elders, past, present and future.</a:t>
            </a:r>
            <a:endParaRPr lang="en-US"/>
          </a:p>
        </p:txBody>
      </p:sp>
    </p:spTree>
    <p:extLst>
      <p:ext uri="{BB962C8B-B14F-4D97-AF65-F5344CB8AC3E}">
        <p14:creationId xmlns:p14="http://schemas.microsoft.com/office/powerpoint/2010/main" val="546950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Arial" charset="0"/>
              </a:rPr>
              <a:t>Late submissions</a:t>
            </a:r>
          </a:p>
        </p:txBody>
      </p:sp>
      <p:sp>
        <p:nvSpPr>
          <p:cNvPr id="52226" name="Content Placeholder 2"/>
          <p:cNvSpPr>
            <a:spLocks noGrp="1"/>
          </p:cNvSpPr>
          <p:nvPr>
            <p:ph idx="1"/>
          </p:nvPr>
        </p:nvSpPr>
        <p:spPr>
          <a:xfrm>
            <a:off x="333019" y="1260475"/>
            <a:ext cx="8662988" cy="4679950"/>
          </a:xfrm>
        </p:spPr>
        <p:txBody>
          <a:bodyPr>
            <a:normAutofit fontScale="92500"/>
          </a:bodyPr>
          <a:lstStyle/>
          <a:p>
            <a:pPr eaLnBrk="1" hangingPunct="1"/>
            <a:r>
              <a:rPr lang="en-US">
                <a:latin typeface="Arial" charset="0"/>
              </a:rPr>
              <a:t>Suppose you hand in work after the (simple extension) deadline:</a:t>
            </a:r>
          </a:p>
          <a:p>
            <a:pPr eaLnBrk="1" hangingPunct="1"/>
            <a:r>
              <a:rPr lang="en-US">
                <a:latin typeface="Arial" charset="0"/>
              </a:rPr>
              <a:t>If you have not been granted special consideration or arrangements</a:t>
            </a:r>
          </a:p>
          <a:p>
            <a:pPr lvl="1" eaLnBrk="1" hangingPunct="1"/>
            <a:r>
              <a:rPr lang="en-US">
                <a:latin typeface="Arial" charset="0"/>
                <a:ea typeface="Arial" charset="0"/>
                <a:cs typeface="Arial" charset="0"/>
              </a:rPr>
              <a:t>A penalty of 5% of the available marks will be taken, per day (or part) late for the first 2 days, after that your mark becomes 0</a:t>
            </a:r>
          </a:p>
          <a:p>
            <a:r>
              <a:rPr lang="en-US" i="1">
                <a:latin typeface="Arial" charset="0"/>
                <a:ea typeface="Arial" charset="0"/>
                <a:cs typeface="Arial" charset="0"/>
              </a:rPr>
              <a:t>E.g. your work would have scored 60% and is 1 hour late</a:t>
            </a:r>
          </a:p>
          <a:p>
            <a:pPr lvl="1"/>
            <a:r>
              <a:rPr lang="en-US" i="1">
                <a:latin typeface="Arial" charset="0"/>
                <a:ea typeface="Arial" charset="0"/>
                <a:cs typeface="Arial" charset="0"/>
              </a:rPr>
              <a:t>you get 55%</a:t>
            </a:r>
          </a:p>
          <a:p>
            <a:r>
              <a:rPr lang="en-US" i="1">
                <a:latin typeface="Arial" charset="0"/>
                <a:ea typeface="Arial" charset="0"/>
                <a:cs typeface="Arial" charset="0"/>
              </a:rPr>
              <a:t>E.g. your work would have scored 70% and is 1 day 23 hours late</a:t>
            </a:r>
          </a:p>
          <a:p>
            <a:pPr lvl="1"/>
            <a:r>
              <a:rPr lang="en-US" i="1">
                <a:latin typeface="Arial" charset="0"/>
                <a:ea typeface="Arial" charset="0"/>
                <a:cs typeface="Arial" charset="0"/>
              </a:rPr>
              <a:t>you get 60%</a:t>
            </a:r>
          </a:p>
          <a:p>
            <a:r>
              <a:rPr lang="en-US">
                <a:latin typeface="Arial" charset="0"/>
                <a:ea typeface="Arial" charset="0"/>
                <a:cs typeface="Arial" charset="0"/>
              </a:rPr>
              <a:t>Warning: submission sites get very slow near deadlines</a:t>
            </a:r>
          </a:p>
          <a:p>
            <a:r>
              <a:rPr lang="en-US">
                <a:latin typeface="Arial" charset="0"/>
                <a:ea typeface="Arial" charset="0"/>
                <a:cs typeface="Arial" charset="0"/>
              </a:rPr>
              <a:t>Submit early; you can resubmit if there is time before the deadline</a:t>
            </a:r>
            <a:endParaRPr lang="en-US">
              <a:latin typeface="Arial" charset="0"/>
            </a:endParaRPr>
          </a:p>
        </p:txBody>
      </p:sp>
    </p:spTree>
    <p:extLst>
      <p:ext uri="{BB962C8B-B14F-4D97-AF65-F5344CB8AC3E}">
        <p14:creationId xmlns:p14="http://schemas.microsoft.com/office/powerpoint/2010/main" val="258086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Arial" charset="0"/>
              </a:rPr>
              <a:t>Academic Integrity (University policy)</a:t>
            </a:r>
          </a:p>
        </p:txBody>
      </p:sp>
      <p:sp>
        <p:nvSpPr>
          <p:cNvPr id="52226" name="Content Placeholder 2"/>
          <p:cNvSpPr>
            <a:spLocks noGrp="1"/>
          </p:cNvSpPr>
          <p:nvPr>
            <p:ph idx="1"/>
          </p:nvPr>
        </p:nvSpPr>
        <p:spPr>
          <a:xfrm>
            <a:off x="240506" y="1636078"/>
            <a:ext cx="8662988" cy="4679950"/>
          </a:xfrm>
        </p:spPr>
        <p:txBody>
          <a:bodyPr>
            <a:normAutofit fontScale="85000" lnSpcReduction="20000"/>
          </a:bodyPr>
          <a:lstStyle/>
          <a:p>
            <a:r>
              <a:rPr lang="en-US">
                <a:latin typeface="Arial" charset="0"/>
              </a:rPr>
              <a:t>“The University of Sydney is unequivocally opposed to, and intolerant of, plagiarism and academic dishonesty.</a:t>
            </a:r>
          </a:p>
          <a:p>
            <a:pPr marL="742950" lvl="2" indent="-342900">
              <a:buFont typeface="Lucida Grande" charset="0"/>
              <a:buChar char="–"/>
            </a:pPr>
            <a:r>
              <a:rPr lang="en-US" sz="2400">
                <a:latin typeface="Arial" charset="0"/>
              </a:rPr>
              <a:t>Academic dishonesty means seeking to obtain or obtaining academic advantage for oneself or for others (including in the assessment or publication of work) by dishonest or unfair means. </a:t>
            </a:r>
          </a:p>
          <a:p>
            <a:pPr marL="742950" lvl="2" indent="-342900">
              <a:buFont typeface="Lucida Grande" charset="0"/>
              <a:buChar char="–"/>
            </a:pPr>
            <a:r>
              <a:rPr lang="en-US" sz="2400">
                <a:latin typeface="Arial" charset="0"/>
              </a:rPr>
              <a:t>Plagiarism means presenting another person’s work as one’s own work by presenting, copying or reproducing it without appropriate acknowledgement of the source.”  [from site below]</a:t>
            </a:r>
          </a:p>
          <a:p>
            <a:pPr marL="342900" lvl="1" indent="-342900">
              <a:buFont typeface="Lucida Grande" charset="0"/>
              <a:buChar char="–"/>
            </a:pPr>
            <a:r>
              <a:rPr lang="en-US" sz="2400">
                <a:latin typeface="Arial" charset="0"/>
                <a:ea typeface="Arial" charset="0"/>
                <a:cs typeface="Arial" charset="0"/>
                <a:hlinkClick r:id="rId2"/>
              </a:rPr>
              <a:t>http://sydney.edu.au/elearning/student/EI/index.shtml</a:t>
            </a:r>
            <a:r>
              <a:rPr lang="en-US" sz="2400">
                <a:latin typeface="Arial" charset="0"/>
                <a:ea typeface="Arial" charset="0"/>
                <a:cs typeface="Arial" charset="0"/>
              </a:rPr>
              <a:t> </a:t>
            </a:r>
          </a:p>
          <a:p>
            <a:r>
              <a:rPr lang="en-US">
                <a:latin typeface="Arial" charset="0"/>
              </a:rPr>
              <a:t>Submitted work is compared against other work (from students, the internet, etc.)</a:t>
            </a:r>
          </a:p>
          <a:p>
            <a:pPr lvl="1"/>
            <a:r>
              <a:rPr lang="en-US" err="1">
                <a:latin typeface="Arial" charset="0"/>
              </a:rPr>
              <a:t>TurnitIn</a:t>
            </a:r>
            <a:r>
              <a:rPr lang="en-US">
                <a:latin typeface="Arial" charset="0"/>
              </a:rPr>
              <a:t> for textual tasks (</a:t>
            </a:r>
            <a:r>
              <a:rPr lang="en-US" i="1">
                <a:latin typeface="Arial" charset="0"/>
              </a:rPr>
              <a:t>your document needs to be scannable, i.e., answers stored as text and no handwriting</a:t>
            </a:r>
            <a:r>
              <a:rPr lang="en-US">
                <a:latin typeface="Arial" charset="0"/>
              </a:rPr>
              <a:t>), other systems for code</a:t>
            </a:r>
          </a:p>
          <a:p>
            <a:r>
              <a:rPr lang="en-US">
                <a:latin typeface="Arial" charset="0"/>
              </a:rPr>
              <a:t>Penalties for academic dishonesty or plagiarism can be sever and can delay the release of your result at the end of the semester</a:t>
            </a:r>
          </a:p>
        </p:txBody>
      </p:sp>
    </p:spTree>
    <p:extLst>
      <p:ext uri="{BB962C8B-B14F-4D97-AF65-F5344CB8AC3E}">
        <p14:creationId xmlns:p14="http://schemas.microsoft.com/office/powerpoint/2010/main" val="145997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a:t>Academic Integrity Practice</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a:t>School of Computer Science</a:t>
            </a:r>
          </a:p>
        </p:txBody>
      </p:sp>
    </p:spTree>
    <p:extLst>
      <p:ext uri="{BB962C8B-B14F-4D97-AF65-F5344CB8AC3E}">
        <p14:creationId xmlns:p14="http://schemas.microsoft.com/office/powerpoint/2010/main" val="735509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8F118-14C2-F0E6-0FF4-D0E35F133CF4}"/>
            </a:ext>
          </a:extLst>
        </p:cNvPr>
        <p:cNvGrpSpPr/>
        <p:nvPr/>
      </p:nvGrpSpPr>
      <p:grpSpPr>
        <a:xfrm>
          <a:off x="0" y="0"/>
          <a:ext cx="0" cy="0"/>
          <a:chOff x="0" y="0"/>
          <a:chExt cx="0" cy="0"/>
        </a:xfrm>
      </p:grpSpPr>
      <p:sp>
        <p:nvSpPr>
          <p:cNvPr id="6" name="object 4">
            <a:extLst>
              <a:ext uri="{FF2B5EF4-FFF2-40B4-BE49-F238E27FC236}">
                <a16:creationId xmlns:a16="http://schemas.microsoft.com/office/drawing/2014/main" id="{9D3F9208-565E-E832-EC3C-0CDC407BC330}"/>
              </a:ext>
              <a:ext uri="{C183D7F6-B498-43B3-948B-1728B52AA6E4}">
                <adec:decorative xmlns:adec="http://schemas.microsoft.com/office/drawing/2017/decorative" val="1"/>
              </a:ext>
            </a:extLst>
          </p:cNvPr>
          <p:cNvSpPr/>
          <p:nvPr/>
        </p:nvSpPr>
        <p:spPr>
          <a:xfrm>
            <a:off x="492371" y="1344003"/>
            <a:ext cx="7994649" cy="3990975"/>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bg1"/>
          </a:solidFill>
        </p:spPr>
        <p:txBody>
          <a:bodyPr wrap="square" lIns="0" tIns="0" rIns="0" bIns="0" rtlCol="0"/>
          <a:lstStyle/>
          <a:p>
            <a:endParaRPr>
              <a:solidFill>
                <a:schemeClr val="tx1"/>
              </a:solidFill>
            </a:endParaRPr>
          </a:p>
        </p:txBody>
      </p:sp>
      <p:sp>
        <p:nvSpPr>
          <p:cNvPr id="30" name="Rectangle 29">
            <a:extLst>
              <a:ext uri="{FF2B5EF4-FFF2-40B4-BE49-F238E27FC236}">
                <a16:creationId xmlns:a16="http://schemas.microsoft.com/office/drawing/2014/main" id="{71019B7F-E641-28D3-75DF-40A6FCA15D3B}"/>
              </a:ext>
            </a:extLst>
          </p:cNvPr>
          <p:cNvSpPr/>
          <p:nvPr/>
        </p:nvSpPr>
        <p:spPr>
          <a:xfrm>
            <a:off x="138235" y="1436905"/>
            <a:ext cx="7988300" cy="40017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2">
            <a:extLst>
              <a:ext uri="{FF2B5EF4-FFF2-40B4-BE49-F238E27FC236}">
                <a16:creationId xmlns:a16="http://schemas.microsoft.com/office/drawing/2014/main" id="{51CADEDC-AC58-A854-F7B6-C0281A2DFE8B}"/>
              </a:ext>
            </a:extLst>
          </p:cNvPr>
          <p:cNvSpPr>
            <a:spLocks noGrp="1"/>
          </p:cNvSpPr>
          <p:nvPr>
            <p:ph type="body" sz="quarter" idx="10"/>
          </p:nvPr>
        </p:nvSpPr>
        <p:spPr>
          <a:xfrm>
            <a:off x="138235" y="1753239"/>
            <a:ext cx="7988299" cy="3369312"/>
          </a:xfrm>
        </p:spPr>
        <p:txBody>
          <a:bodyPr>
            <a:normAutofit/>
          </a:bodyPr>
          <a:lstStyle/>
          <a:p>
            <a:pPr marL="457200" lvl="1" indent="0">
              <a:spcBef>
                <a:spcPts val="1200"/>
              </a:spcBef>
              <a:buNone/>
            </a:pPr>
            <a:r>
              <a:rPr lang="en-US" sz="1600" dirty="0"/>
              <a:t>Academic integrity refers to behaving honestly, ethically and responsibly in relation to all elements of your study at the University, including assessments. </a:t>
            </a:r>
          </a:p>
          <a:p>
            <a:pPr marL="457200" lvl="1" indent="0">
              <a:spcBef>
                <a:spcPts val="1200"/>
              </a:spcBef>
              <a:buNone/>
            </a:pPr>
            <a:r>
              <a:rPr lang="en-US" sz="1600" dirty="0"/>
              <a:t>It's important that you: </a:t>
            </a:r>
          </a:p>
          <a:p>
            <a:pPr marL="0" indent="0">
              <a:spcBef>
                <a:spcPts val="1200"/>
              </a:spcBef>
              <a:buNone/>
            </a:pPr>
            <a:endParaRPr lang="en-US" sz="1600" dirty="0"/>
          </a:p>
        </p:txBody>
      </p:sp>
      <p:sp>
        <p:nvSpPr>
          <p:cNvPr id="4" name="Title 1">
            <a:extLst>
              <a:ext uri="{FF2B5EF4-FFF2-40B4-BE49-F238E27FC236}">
                <a16:creationId xmlns:a16="http://schemas.microsoft.com/office/drawing/2014/main" id="{F81C59D4-5B1A-A01A-AC9A-B2E2E7F6EF39}"/>
              </a:ext>
            </a:extLst>
          </p:cNvPr>
          <p:cNvSpPr txBox="1">
            <a:spLocks/>
          </p:cNvSpPr>
          <p:nvPr/>
        </p:nvSpPr>
        <p:spPr>
          <a:xfrm>
            <a:off x="498720" y="759778"/>
            <a:ext cx="7988300" cy="369332"/>
          </a:xfrm>
          <a:prstGeom prst="rect">
            <a:avLst/>
          </a:prstGeom>
        </p:spPr>
        <p:txBody>
          <a:bodyPr wrap="square" lIns="0" tIns="0" rIns="0" bIns="0" anchor="t">
            <a:spAutoFit/>
          </a:bodyPr>
          <a:lstStyle>
            <a:lvl1pPr>
              <a:defRPr sz="2400" b="0" i="0">
                <a:solidFill>
                  <a:srgbClr val="E64626"/>
                </a:solidFill>
                <a:latin typeface="Times" pitchFamily="2" charset="0"/>
                <a:ea typeface="+mj-ea"/>
                <a:cs typeface="Times New Roman"/>
              </a:defRPr>
            </a:lvl1pPr>
          </a:lstStyle>
          <a:p>
            <a:r>
              <a:rPr lang="en-US" i="1" dirty="0">
                <a:latin typeface="Times"/>
                <a:ea typeface="ＭＳ Ｐゴシック"/>
              </a:rPr>
              <a:t>Understanding your academic integrity responsibilities</a:t>
            </a:r>
            <a:endParaRPr lang="en-US" i="1" dirty="0">
              <a:latin typeface="Times"/>
            </a:endParaRPr>
          </a:p>
        </p:txBody>
      </p:sp>
      <p:grpSp>
        <p:nvGrpSpPr>
          <p:cNvPr id="14" name="Group 13">
            <a:extLst>
              <a:ext uri="{FF2B5EF4-FFF2-40B4-BE49-F238E27FC236}">
                <a16:creationId xmlns:a16="http://schemas.microsoft.com/office/drawing/2014/main" id="{271A3C99-D85F-5BB2-0D6E-7FA7D1B851C4}"/>
              </a:ext>
            </a:extLst>
          </p:cNvPr>
          <p:cNvGrpSpPr/>
          <p:nvPr/>
        </p:nvGrpSpPr>
        <p:grpSpPr>
          <a:xfrm>
            <a:off x="863722" y="2908872"/>
            <a:ext cx="396000" cy="396000"/>
            <a:chOff x="2584800" y="2275200"/>
            <a:chExt cx="1188000" cy="1188000"/>
          </a:xfrm>
        </p:grpSpPr>
        <p:sp>
          <p:nvSpPr>
            <p:cNvPr id="12" name="Oval 11">
              <a:extLst>
                <a:ext uri="{FF2B5EF4-FFF2-40B4-BE49-F238E27FC236}">
                  <a16:creationId xmlns:a16="http://schemas.microsoft.com/office/drawing/2014/main" id="{3618DB83-CC59-86F7-F575-631DADBB09F1}"/>
                </a:ext>
              </a:extLst>
            </p:cNvPr>
            <p:cNvSpPr/>
            <p:nvPr/>
          </p:nvSpPr>
          <p:spPr>
            <a:xfrm>
              <a:off x="2584800" y="2275200"/>
              <a:ext cx="1188000" cy="1188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Graphic 9" descr="Open envelope with solid fill">
              <a:extLst>
                <a:ext uri="{FF2B5EF4-FFF2-40B4-BE49-F238E27FC236}">
                  <a16:creationId xmlns:a16="http://schemas.microsoft.com/office/drawing/2014/main" id="{F8711AE6-FB27-A08F-28F6-7F7EAB8F6C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1600" y="2350061"/>
              <a:ext cx="914400" cy="914400"/>
            </a:xfrm>
            <a:prstGeom prst="rect">
              <a:avLst/>
            </a:prstGeom>
          </p:spPr>
        </p:pic>
      </p:grpSp>
      <p:grpSp>
        <p:nvGrpSpPr>
          <p:cNvPr id="32" name="Group 31">
            <a:extLst>
              <a:ext uri="{FF2B5EF4-FFF2-40B4-BE49-F238E27FC236}">
                <a16:creationId xmlns:a16="http://schemas.microsoft.com/office/drawing/2014/main" id="{B5668A57-A862-C24B-3552-53285ECBD41A}"/>
              </a:ext>
            </a:extLst>
          </p:cNvPr>
          <p:cNvGrpSpPr/>
          <p:nvPr/>
        </p:nvGrpSpPr>
        <p:grpSpPr>
          <a:xfrm>
            <a:off x="863722" y="3513277"/>
            <a:ext cx="396000" cy="396000"/>
            <a:chOff x="1071799" y="2661454"/>
            <a:chExt cx="432000" cy="432000"/>
          </a:xfrm>
        </p:grpSpPr>
        <p:sp>
          <p:nvSpPr>
            <p:cNvPr id="18" name="Oval 17">
              <a:extLst>
                <a:ext uri="{FF2B5EF4-FFF2-40B4-BE49-F238E27FC236}">
                  <a16:creationId xmlns:a16="http://schemas.microsoft.com/office/drawing/2014/main" id="{589FE233-0712-3632-B583-8EAE27CC85F5}"/>
                </a:ext>
              </a:extLst>
            </p:cNvPr>
            <p:cNvSpPr/>
            <p:nvPr/>
          </p:nvSpPr>
          <p:spPr>
            <a:xfrm>
              <a:off x="1071799" y="2661454"/>
              <a:ext cx="432000" cy="43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Graphic 15" descr="Puzzle pieces with solid fill">
              <a:extLst>
                <a:ext uri="{FF2B5EF4-FFF2-40B4-BE49-F238E27FC236}">
                  <a16:creationId xmlns:a16="http://schemas.microsoft.com/office/drawing/2014/main" id="{F0E9C60A-459E-FE09-5C43-F46A376F09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123" y="2661454"/>
              <a:ext cx="412676" cy="412676"/>
            </a:xfrm>
            <a:prstGeom prst="rect">
              <a:avLst/>
            </a:prstGeom>
          </p:spPr>
        </p:pic>
      </p:grpSp>
      <p:grpSp>
        <p:nvGrpSpPr>
          <p:cNvPr id="37" name="Group 36">
            <a:extLst>
              <a:ext uri="{FF2B5EF4-FFF2-40B4-BE49-F238E27FC236}">
                <a16:creationId xmlns:a16="http://schemas.microsoft.com/office/drawing/2014/main" id="{1CACC047-D347-287A-930D-02AF0FC40171}"/>
              </a:ext>
            </a:extLst>
          </p:cNvPr>
          <p:cNvGrpSpPr/>
          <p:nvPr/>
        </p:nvGrpSpPr>
        <p:grpSpPr>
          <a:xfrm>
            <a:off x="863722" y="4119914"/>
            <a:ext cx="396000" cy="396000"/>
            <a:chOff x="979200" y="3403240"/>
            <a:chExt cx="432000" cy="432000"/>
          </a:xfrm>
        </p:grpSpPr>
        <p:sp>
          <p:nvSpPr>
            <p:cNvPr id="36" name="Oval 35">
              <a:extLst>
                <a:ext uri="{FF2B5EF4-FFF2-40B4-BE49-F238E27FC236}">
                  <a16:creationId xmlns:a16="http://schemas.microsoft.com/office/drawing/2014/main" id="{B87F03F3-6898-4980-D411-BEE7E6E869B4}"/>
                </a:ext>
              </a:extLst>
            </p:cNvPr>
            <p:cNvSpPr/>
            <p:nvPr/>
          </p:nvSpPr>
          <p:spPr>
            <a:xfrm>
              <a:off x="979200" y="3403240"/>
              <a:ext cx="432000" cy="43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Graphic 34" descr="Remote learning language with solid fill">
              <a:extLst>
                <a:ext uri="{FF2B5EF4-FFF2-40B4-BE49-F238E27FC236}">
                  <a16:creationId xmlns:a16="http://schemas.microsoft.com/office/drawing/2014/main" id="{00278B93-DC66-5AF8-B084-6F4CFF8CF8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794" y="3454234"/>
              <a:ext cx="344412" cy="344412"/>
            </a:xfrm>
            <a:prstGeom prst="rect">
              <a:avLst/>
            </a:prstGeom>
          </p:spPr>
        </p:pic>
      </p:grpSp>
      <p:grpSp>
        <p:nvGrpSpPr>
          <p:cNvPr id="41" name="Group 40">
            <a:extLst>
              <a:ext uri="{FF2B5EF4-FFF2-40B4-BE49-F238E27FC236}">
                <a16:creationId xmlns:a16="http://schemas.microsoft.com/office/drawing/2014/main" id="{B99CCF5F-3E23-D661-5B57-803A521F02B6}"/>
              </a:ext>
            </a:extLst>
          </p:cNvPr>
          <p:cNvGrpSpPr/>
          <p:nvPr/>
        </p:nvGrpSpPr>
        <p:grpSpPr>
          <a:xfrm>
            <a:off x="863722" y="4726551"/>
            <a:ext cx="396000" cy="396000"/>
            <a:chOff x="1224221" y="3888503"/>
            <a:chExt cx="441753" cy="432000"/>
          </a:xfrm>
        </p:grpSpPr>
        <p:sp>
          <p:nvSpPr>
            <p:cNvPr id="40" name="Oval 39">
              <a:extLst>
                <a:ext uri="{FF2B5EF4-FFF2-40B4-BE49-F238E27FC236}">
                  <a16:creationId xmlns:a16="http://schemas.microsoft.com/office/drawing/2014/main" id="{4B4A9F96-40DF-359D-E63B-55DF9C4B415E}"/>
                </a:ext>
              </a:extLst>
            </p:cNvPr>
            <p:cNvSpPr/>
            <p:nvPr/>
          </p:nvSpPr>
          <p:spPr>
            <a:xfrm>
              <a:off x="1224221" y="3888503"/>
              <a:ext cx="432000" cy="432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Graphic 38" descr="Volume with solid fill">
              <a:extLst>
                <a:ext uri="{FF2B5EF4-FFF2-40B4-BE49-F238E27FC236}">
                  <a16:creationId xmlns:a16="http://schemas.microsoft.com/office/drawing/2014/main" id="{1D127F66-A204-1050-BCA8-E76F788959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4728" y="3900627"/>
              <a:ext cx="401246" cy="401246"/>
            </a:xfrm>
            <a:prstGeom prst="rect">
              <a:avLst/>
            </a:prstGeom>
          </p:spPr>
        </p:pic>
      </p:grpSp>
      <p:sp>
        <p:nvSpPr>
          <p:cNvPr id="43" name="Text Placeholder 2">
            <a:extLst>
              <a:ext uri="{FF2B5EF4-FFF2-40B4-BE49-F238E27FC236}">
                <a16:creationId xmlns:a16="http://schemas.microsoft.com/office/drawing/2014/main" id="{E063F175-E245-5D44-9730-432C3B5C2C51}"/>
              </a:ext>
            </a:extLst>
          </p:cNvPr>
          <p:cNvSpPr txBox="1">
            <a:spLocks/>
          </p:cNvSpPr>
          <p:nvPr/>
        </p:nvSpPr>
        <p:spPr>
          <a:xfrm>
            <a:off x="1397612" y="2928360"/>
            <a:ext cx="5295426" cy="2409831"/>
          </a:xfrm>
          <a:prstGeom prst="rect">
            <a:avLst/>
          </a:prstGeom>
        </p:spPr>
        <p:txBody>
          <a:bodyPr wrap="square" lIns="0" tIns="0" rIns="0" bIns="0" anchor="t">
            <a:noAutofit/>
          </a:bodyPr>
          <a:lstStyle>
            <a:lvl1pPr marL="171450" indent="-171450">
              <a:buClr>
                <a:schemeClr val="tx1"/>
              </a:buClr>
              <a:buFont typeface="System Font Regular"/>
              <a:buChar char="-"/>
              <a:defRPr sz="1300" b="0" i="0">
                <a:solidFill>
                  <a:srgbClr val="3C3C3B"/>
                </a:solidFill>
                <a:latin typeface="Arial"/>
                <a:ea typeface="+mn-ea"/>
                <a:cs typeface="Arial"/>
              </a:defRPr>
            </a:lvl1pPr>
            <a:lvl2pPr marL="628650" indent="-171450">
              <a:buClr>
                <a:schemeClr val="tx1"/>
              </a:buClr>
              <a:buFont typeface="System Font Regular"/>
              <a:buChar char="-"/>
              <a:defRPr sz="1300">
                <a:solidFill>
                  <a:schemeClr val="tx2"/>
                </a:solidFill>
                <a:latin typeface="+mn-lt"/>
                <a:ea typeface="+mn-ea"/>
                <a:cs typeface="+mn-cs"/>
              </a:defRPr>
            </a:lvl2pPr>
            <a:lvl3pPr marL="1085850" indent="-171450">
              <a:buClr>
                <a:schemeClr val="tx1"/>
              </a:buClr>
              <a:buFont typeface="System Font Regular"/>
              <a:buChar char="-"/>
              <a:defRPr sz="1300">
                <a:solidFill>
                  <a:schemeClr val="tx2"/>
                </a:solidFill>
                <a:latin typeface="+mn-lt"/>
                <a:ea typeface="+mn-ea"/>
                <a:cs typeface="+mn-cs"/>
              </a:defRPr>
            </a:lvl3pPr>
            <a:lvl4pPr marL="1543050" indent="-171450">
              <a:buClr>
                <a:schemeClr val="tx1"/>
              </a:buClr>
              <a:buFont typeface="System Font Regular"/>
              <a:buChar char="-"/>
              <a:defRPr sz="1300">
                <a:solidFill>
                  <a:schemeClr val="tx2"/>
                </a:solidFill>
                <a:latin typeface="+mn-lt"/>
                <a:ea typeface="+mn-ea"/>
                <a:cs typeface="+mn-cs"/>
              </a:defRPr>
            </a:lvl4pPr>
            <a:lvl5pPr marL="2000250" indent="-171450">
              <a:buClr>
                <a:schemeClr val="tx1"/>
              </a:buClr>
              <a:buFont typeface="System Font Regular"/>
              <a:buChar char="-"/>
              <a:defRPr sz="1300">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spcBef>
                <a:spcPts val="1800"/>
              </a:spcBef>
              <a:buNone/>
            </a:pPr>
            <a:r>
              <a:rPr lang="en-US" sz="1200" b="1" dirty="0"/>
              <a:t>Always submit your own work</a:t>
            </a:r>
            <a:r>
              <a:rPr lang="en-US" sz="1200" dirty="0"/>
              <a:t>, sit your own tests, and take your own examinations. </a:t>
            </a:r>
          </a:p>
          <a:p>
            <a:pPr marL="0" indent="0">
              <a:spcBef>
                <a:spcPts val="1800"/>
              </a:spcBef>
              <a:buNone/>
            </a:pPr>
            <a:r>
              <a:rPr lang="en-US" sz="1200" b="1" dirty="0"/>
              <a:t>Acknowledge any contributions </a:t>
            </a:r>
            <a:r>
              <a:rPr lang="en-US" sz="1200" dirty="0"/>
              <a:t>in your assignment which are not your original thoughts, ideas or words. </a:t>
            </a:r>
          </a:p>
          <a:p>
            <a:pPr marL="0" indent="0">
              <a:spcBef>
                <a:spcPts val="1800"/>
              </a:spcBef>
              <a:buNone/>
            </a:pPr>
            <a:r>
              <a:rPr lang="en-US" sz="1200" b="1" dirty="0"/>
              <a:t>Complete the Academic Honesty Education Module (AHEM)</a:t>
            </a:r>
            <a:r>
              <a:rPr lang="en-US" sz="1200" dirty="0"/>
              <a:t>, which all new students must complete by census date (31 March 2025).</a:t>
            </a:r>
          </a:p>
          <a:p>
            <a:pPr marL="0" indent="0">
              <a:spcBef>
                <a:spcPts val="1800"/>
              </a:spcBef>
              <a:buNone/>
            </a:pPr>
            <a:r>
              <a:rPr lang="en-US" sz="1200" b="1" dirty="0"/>
              <a:t>Listen to your coordinator's instructions </a:t>
            </a:r>
            <a:r>
              <a:rPr lang="en-US" sz="1200" dirty="0"/>
              <a:t>on whether digital tools, including grammar checkers and generative AI, are allowed in assessments.</a:t>
            </a:r>
          </a:p>
          <a:p>
            <a:pPr marL="0" indent="0">
              <a:spcBef>
                <a:spcPts val="1200"/>
              </a:spcBef>
              <a:buNone/>
            </a:pPr>
            <a:endParaRPr lang="en-US" sz="1200" dirty="0"/>
          </a:p>
        </p:txBody>
      </p:sp>
      <p:sp>
        <p:nvSpPr>
          <p:cNvPr id="44" name="TextBox 43">
            <a:extLst>
              <a:ext uri="{FF2B5EF4-FFF2-40B4-BE49-F238E27FC236}">
                <a16:creationId xmlns:a16="http://schemas.microsoft.com/office/drawing/2014/main" id="{A27EFF13-8423-39D3-F095-E65BF8291255}"/>
              </a:ext>
            </a:extLst>
          </p:cNvPr>
          <p:cNvSpPr txBox="1"/>
          <p:nvPr/>
        </p:nvSpPr>
        <p:spPr>
          <a:xfrm>
            <a:off x="7012549" y="4864816"/>
            <a:ext cx="3679093" cy="230832"/>
          </a:xfrm>
          <a:prstGeom prst="rect">
            <a:avLst/>
          </a:prstGeom>
          <a:noFill/>
        </p:spPr>
        <p:txBody>
          <a:bodyPr wrap="square" lIns="91440" tIns="45720" rIns="91440" bIns="45720" anchor="t">
            <a:spAutoFit/>
          </a:bodyPr>
          <a:lstStyle/>
          <a:p>
            <a:r>
              <a:rPr lang="en-AU" sz="900" b="1">
                <a:solidFill>
                  <a:srgbClr val="E64626"/>
                </a:solidFill>
                <a:latin typeface="Arial"/>
                <a:cs typeface="Arial"/>
              </a:rPr>
              <a:t>Complete the AHEM</a:t>
            </a:r>
          </a:p>
        </p:txBody>
      </p:sp>
      <p:pic>
        <p:nvPicPr>
          <p:cNvPr id="7" name="Picture 6" descr="A qr code on a white background&#10;&#10;Description automatically generated">
            <a:extLst>
              <a:ext uri="{FF2B5EF4-FFF2-40B4-BE49-F238E27FC236}">
                <a16:creationId xmlns:a16="http://schemas.microsoft.com/office/drawing/2014/main" id="{E67F9D5A-E8A5-F2BC-557E-1765F33BD2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8904" y="3770092"/>
            <a:ext cx="1114958" cy="1114958"/>
          </a:xfrm>
          <a:prstGeom prst="rect">
            <a:avLst/>
          </a:prstGeom>
        </p:spPr>
      </p:pic>
    </p:spTree>
    <p:extLst>
      <p:ext uri="{BB962C8B-B14F-4D97-AF65-F5344CB8AC3E}">
        <p14:creationId xmlns:p14="http://schemas.microsoft.com/office/powerpoint/2010/main" val="1848883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ext uri="{D42A27DB-BD31-4B8C-83A1-F6EECF244321}">
                <p14:modId xmlns:p14="http://schemas.microsoft.com/office/powerpoint/2010/main" val="3202882374"/>
              </p:ext>
            </p:extLst>
          </p:nvPr>
        </p:nvGraphicFramePr>
        <p:xfrm>
          <a:off x="358776" y="1256341"/>
          <a:ext cx="8586839" cy="1135380"/>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1025493">
                  <a:extLst>
                    <a:ext uri="{9D8B030D-6E8A-4147-A177-3AD203B41FA5}">
                      <a16:colId xmlns:a16="http://schemas.microsoft.com/office/drawing/2014/main" val="3834186357"/>
                    </a:ext>
                  </a:extLst>
                </a:gridCol>
                <a:gridCol w="1455008">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a:solidFill>
                            <a:schemeClr val="tx1"/>
                          </a:solidFill>
                        </a:rPr>
                        <a:t>Lecturer</a:t>
                      </a:r>
                    </a:p>
                  </a:txBody>
                  <a:tcPr marL="68580" marR="68580" marT="34290" marB="34290">
                    <a:solidFill>
                      <a:srgbClr val="92D050"/>
                    </a:solidFill>
                  </a:tcPr>
                </a:tc>
                <a:tc>
                  <a:txBody>
                    <a:bodyPr/>
                    <a:lstStyle/>
                    <a:p>
                      <a:pPr algn="ctr"/>
                      <a:r>
                        <a:rPr lang="en-US" sz="1400">
                          <a:solidFill>
                            <a:schemeClr val="tx1"/>
                          </a:solidFill>
                        </a:rPr>
                        <a:t>Teaching Assistants / Tutors</a:t>
                      </a:r>
                    </a:p>
                  </a:txBody>
                  <a:tcPr marL="68580" marR="68580" marT="34290" marB="34290">
                    <a:solidFill>
                      <a:srgbClr val="92D050"/>
                    </a:solidFill>
                  </a:tcPr>
                </a:tc>
                <a:tc>
                  <a:txBody>
                    <a:bodyPr/>
                    <a:lstStyle/>
                    <a:p>
                      <a:pPr algn="ctr"/>
                      <a:r>
                        <a:rPr lang="en-US" sz="1400">
                          <a:solidFill>
                            <a:schemeClr val="tx1"/>
                          </a:solidFill>
                        </a:rPr>
                        <a:t>Classmates</a:t>
                      </a:r>
                    </a:p>
                  </a:txBody>
                  <a:tcPr marL="68580" marR="68580" marT="34290" marB="34290">
                    <a:solidFill>
                      <a:srgbClr val="FFFF00"/>
                    </a:solidFill>
                  </a:tcPr>
                </a:tc>
                <a:tc>
                  <a:txBody>
                    <a:bodyPr/>
                    <a:lstStyle/>
                    <a:p>
                      <a:pPr algn="ctr"/>
                      <a:r>
                        <a:rPr lang="en-US" sz="1400"/>
                        <a:t>Private tutors</a:t>
                      </a:r>
                    </a:p>
                  </a:txBody>
                  <a:tcPr marL="68580" marR="68580" marT="34290" marB="34290">
                    <a:solidFill>
                      <a:schemeClr val="bg1">
                        <a:lumMod val="65000"/>
                      </a:schemeClr>
                    </a:solidFill>
                  </a:tcPr>
                </a:tc>
                <a:tc>
                  <a:txBody>
                    <a:bodyPr/>
                    <a:lstStyle/>
                    <a:p>
                      <a:pPr algn="ctr"/>
                      <a:r>
                        <a:rPr lang="en-US" sz="1400">
                          <a:solidFill>
                            <a:schemeClr val="bg1"/>
                          </a:solidFill>
                        </a:rPr>
                        <a:t>Online forums/</a:t>
                      </a:r>
                    </a:p>
                    <a:p>
                      <a:pPr algn="ctr"/>
                      <a:r>
                        <a:rPr lang="en-US" sz="1400">
                          <a:solidFill>
                            <a:schemeClr val="bg1"/>
                          </a:solidFill>
                        </a:rPr>
                        <a:t>Online tutors/</a:t>
                      </a:r>
                    </a:p>
                    <a:p>
                      <a:pPr algn="ctr"/>
                      <a:r>
                        <a:rPr lang="en-US" sz="1400">
                          <a:solidFill>
                            <a:schemeClr val="bg1"/>
                          </a:solidFill>
                        </a:rPr>
                        <a:t>ChatGPT</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a:t>Students outside course/</a:t>
                      </a:r>
                      <a:r>
                        <a:rPr lang="en-US" sz="1400" err="1"/>
                        <a:t>UoS</a:t>
                      </a:r>
                      <a:endParaRPr lang="en-US" sz="1400"/>
                    </a:p>
                  </a:txBody>
                  <a:tcPr marL="68580" marR="68580" marT="34290" marB="34290"/>
                </a:tc>
                <a:tc>
                  <a:txBody>
                    <a:bodyPr/>
                    <a:lstStyle/>
                    <a:p>
                      <a:pPr algn="ctr"/>
                      <a:r>
                        <a:rPr lang="en-US" sz="1400"/>
                        <a:t>Hired coders</a:t>
                      </a:r>
                    </a:p>
                    <a:p>
                      <a:pPr algn="ctr"/>
                      <a:endParaRPr lang="en-US" sz="140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a:t>Tutorial Company outside University</a:t>
                      </a:r>
                    </a:p>
                  </a:txBody>
                  <a:tcPr marL="68580" marR="68580" marT="34290" marB="34290"/>
                </a:tc>
                <a:tc>
                  <a:txBody>
                    <a:bodyPr/>
                    <a:lstStyle/>
                    <a:p>
                      <a:pPr algn="ctr"/>
                      <a:r>
                        <a:rPr lang="en-US" sz="1400"/>
                        <a:t>Relatives</a:t>
                      </a:r>
                    </a:p>
                  </a:txBody>
                  <a:tcPr marL="68580" marR="68580" marT="34290" marB="34290"/>
                </a:tc>
                <a:tc>
                  <a:txBody>
                    <a:bodyPr/>
                    <a:lstStyle/>
                    <a:p>
                      <a:pPr algn="ctr"/>
                      <a:r>
                        <a:rPr lang="en-US" sz="140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358775" y="708871"/>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358776" y="2398466"/>
            <a:ext cx="8586839" cy="2862322"/>
          </a:xfrm>
          <a:prstGeom prst="rect">
            <a:avLst/>
          </a:prstGeom>
          <a:noFill/>
        </p:spPr>
        <p:txBody>
          <a:bodyPr wrap="square" rtlCol="0">
            <a:spAutoFit/>
          </a:bodyPr>
          <a:lstStyle/>
          <a:p>
            <a:pPr marL="214313" indent="-214313">
              <a:buFont typeface="Arial" panose="020B0604020202020204" pitchFamily="34" charset="0"/>
              <a:buChar char="•"/>
            </a:pPr>
            <a:r>
              <a:rPr lang="en-US"/>
              <a:t>Individual assessment</a:t>
            </a:r>
          </a:p>
          <a:p>
            <a:pPr marL="214313" indent="-214313">
              <a:buFont typeface="Arial" panose="020B0604020202020204" pitchFamily="34" charset="0"/>
              <a:buChar char="•"/>
            </a:pPr>
            <a:r>
              <a:rPr lang="en-US"/>
              <a:t>A student needs to gain an understanding of fundamental knowledge/skills</a:t>
            </a:r>
          </a:p>
          <a:p>
            <a:pPr marL="214313" indent="-214313">
              <a:buFont typeface="Arial" panose="020B0604020202020204" pitchFamily="34" charset="0"/>
              <a:buChar char="•"/>
            </a:pPr>
            <a:r>
              <a:rPr lang="en-US"/>
              <a:t>It is important to master the knowledge/skills themselves</a:t>
            </a:r>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Posting or using answers from Chegg, Geeks for geeks, etc. is cheating</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96042" y="3265162"/>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a:t>Ask Lecturer/Coordinator</a:t>
              </a:r>
            </a:p>
          </p:txBody>
        </p:sp>
      </p:grpSp>
    </p:spTree>
    <p:extLst>
      <p:ext uri="{BB962C8B-B14F-4D97-AF65-F5344CB8AC3E}">
        <p14:creationId xmlns:p14="http://schemas.microsoft.com/office/powerpoint/2010/main" val="181088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ext uri="{D42A27DB-BD31-4B8C-83A1-F6EECF244321}">
                <p14:modId xmlns:p14="http://schemas.microsoft.com/office/powerpoint/2010/main" val="3231159253"/>
              </p:ext>
            </p:extLst>
          </p:nvPr>
        </p:nvGraphicFramePr>
        <p:xfrm>
          <a:off x="278581" y="1341865"/>
          <a:ext cx="8426450" cy="948773"/>
        </p:xfrm>
        <a:graphic>
          <a:graphicData uri="http://schemas.openxmlformats.org/drawingml/2006/table">
            <a:tbl>
              <a:tblPr firstRow="1" bandRow="1">
                <a:tableStyleId>{5C22544A-7EE6-4342-B048-85BDC9FD1C3A}</a:tableStyleId>
              </a:tblPr>
              <a:tblGrid>
                <a:gridCol w="1749346">
                  <a:extLst>
                    <a:ext uri="{9D8B030D-6E8A-4147-A177-3AD203B41FA5}">
                      <a16:colId xmlns:a16="http://schemas.microsoft.com/office/drawing/2014/main" val="1293753816"/>
                    </a:ext>
                  </a:extLst>
                </a:gridCol>
                <a:gridCol w="1790858">
                  <a:extLst>
                    <a:ext uri="{9D8B030D-6E8A-4147-A177-3AD203B41FA5}">
                      <a16:colId xmlns:a16="http://schemas.microsoft.com/office/drawing/2014/main" val="2840082032"/>
                    </a:ext>
                  </a:extLst>
                </a:gridCol>
                <a:gridCol w="1890039">
                  <a:extLst>
                    <a:ext uri="{9D8B030D-6E8A-4147-A177-3AD203B41FA5}">
                      <a16:colId xmlns:a16="http://schemas.microsoft.com/office/drawing/2014/main" val="1988281380"/>
                    </a:ext>
                  </a:extLst>
                </a:gridCol>
                <a:gridCol w="1464276">
                  <a:extLst>
                    <a:ext uri="{9D8B030D-6E8A-4147-A177-3AD203B41FA5}">
                      <a16:colId xmlns:a16="http://schemas.microsoft.com/office/drawing/2014/main" val="3834186357"/>
                    </a:ext>
                  </a:extLst>
                </a:gridCol>
                <a:gridCol w="1531931">
                  <a:extLst>
                    <a:ext uri="{9D8B030D-6E8A-4147-A177-3AD203B41FA5}">
                      <a16:colId xmlns:a16="http://schemas.microsoft.com/office/drawing/2014/main" val="4247083310"/>
                    </a:ext>
                  </a:extLst>
                </a:gridCol>
              </a:tblGrid>
              <a:tr h="948773">
                <a:tc>
                  <a:txBody>
                    <a:bodyPr/>
                    <a:lstStyle/>
                    <a:p>
                      <a:pPr algn="ctr"/>
                      <a:r>
                        <a:rPr lang="en-US" sz="1400">
                          <a:solidFill>
                            <a:schemeClr val="tx1"/>
                          </a:solidFill>
                        </a:rPr>
                        <a:t>Understanding General Concepts</a:t>
                      </a:r>
                    </a:p>
                  </a:txBody>
                  <a:tcPr marL="68580" marR="68580" marT="34290" marB="34290">
                    <a:solidFill>
                      <a:srgbClr val="92D050"/>
                    </a:solidFill>
                  </a:tcPr>
                </a:tc>
                <a:tc>
                  <a:txBody>
                    <a:bodyPr/>
                    <a:lstStyle/>
                    <a:p>
                      <a:pPr algn="ctr"/>
                      <a:r>
                        <a:rPr lang="en-US" sz="140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a:solidFill>
                            <a:schemeClr val="bg1"/>
                          </a:solidFill>
                        </a:rPr>
                        <a:t>Sharing approach/concept to derive assignment solution</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a:t>Designing code/solution</a:t>
                      </a:r>
                    </a:p>
                  </a:txBody>
                  <a:tcPr marL="68580" marR="68580" marT="34290" marB="34290"/>
                </a:tc>
                <a:tc>
                  <a:txBody>
                    <a:bodyPr/>
                    <a:lstStyle/>
                    <a:p>
                      <a:pPr algn="ctr"/>
                      <a:r>
                        <a:rPr lang="en-US" sz="140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2" y="794395"/>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3" y="2414802"/>
            <a:ext cx="8586839" cy="3139321"/>
          </a:xfrm>
          <a:prstGeom prst="rect">
            <a:avLst/>
          </a:prstGeom>
          <a:noFill/>
        </p:spPr>
        <p:txBody>
          <a:bodyPr wrap="square" rtlCol="0">
            <a:spAutoFit/>
          </a:bodyPr>
          <a:lstStyle/>
          <a:p>
            <a:pPr marL="214313" indent="-214313">
              <a:buFont typeface="Arial" panose="020B0604020202020204" pitchFamily="34" charset="0"/>
              <a:buChar char="•"/>
            </a:pPr>
            <a:r>
              <a:rPr lang="en-US"/>
              <a:t>Individual assessment</a:t>
            </a:r>
          </a:p>
          <a:p>
            <a:pPr marL="214313" indent="-214313">
              <a:buFont typeface="Arial" panose="020B0604020202020204" pitchFamily="34" charset="0"/>
              <a:buChar char="•"/>
            </a:pPr>
            <a:r>
              <a:rPr lang="en-US"/>
              <a:t>A student needs to gain an understanding of fundamental knowledge/skills</a:t>
            </a:r>
          </a:p>
          <a:p>
            <a:pPr marL="214313" indent="-214313">
              <a:buFont typeface="Arial" panose="020B0604020202020204" pitchFamily="34" charset="0"/>
              <a:buChar char="•"/>
            </a:pPr>
            <a:r>
              <a:rPr lang="en-US"/>
              <a:t>It is important to master the knowledge/skills themselves</a:t>
            </a:r>
          </a:p>
          <a:p>
            <a:pPr marL="214313" indent="-214313">
              <a:buFont typeface="Arial" panose="020B0604020202020204" pitchFamily="34" charset="0"/>
              <a:buChar char="•"/>
            </a:pPr>
            <a:r>
              <a:rPr lang="en-US"/>
              <a:t>Students are encouraged to obtain help through relevant teaching material and practices but not directly on assessment materials</a:t>
            </a:r>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endParaRPr lang="en-US"/>
          </a:p>
          <a:p>
            <a:pPr marL="214313" indent="-214313">
              <a:buFont typeface="Arial" panose="020B0604020202020204" pitchFamily="34" charset="0"/>
              <a:buChar char="•"/>
            </a:pPr>
            <a:r>
              <a:rPr lang="en-US"/>
              <a:t>Using any text verbatim without attribution (except from our slides) is plagiarism</a:t>
            </a:r>
          </a:p>
        </p:txBody>
      </p:sp>
      <p:grpSp>
        <p:nvGrpSpPr>
          <p:cNvPr id="25" name="Group 24">
            <a:extLst>
              <a:ext uri="{FF2B5EF4-FFF2-40B4-BE49-F238E27FC236}">
                <a16:creationId xmlns:a16="http://schemas.microsoft.com/office/drawing/2014/main" id="{1C31F972-9491-664D-9C1E-598802D123BC}"/>
              </a:ext>
            </a:extLst>
          </p:cNvPr>
          <p:cNvGrpSpPr/>
          <p:nvPr/>
        </p:nvGrpSpPr>
        <p:grpSpPr>
          <a:xfrm>
            <a:off x="3739671" y="3903541"/>
            <a:ext cx="4531839" cy="1257836"/>
            <a:chOff x="1310554" y="5501391"/>
            <a:chExt cx="5993025" cy="1677113"/>
          </a:xfrm>
        </p:grpSpPr>
        <p:sp>
          <p:nvSpPr>
            <p:cNvPr id="26" name="Rectangle 25">
              <a:extLst>
                <a:ext uri="{FF2B5EF4-FFF2-40B4-BE49-F238E27FC236}">
                  <a16:creationId xmlns:a16="http://schemas.microsoft.com/office/drawing/2014/main" id="{9189B88B-A3D1-084A-82E7-3821269ACE08}"/>
                </a:ext>
              </a:extLst>
            </p:cNvPr>
            <p:cNvSpPr/>
            <p:nvPr/>
          </p:nvSpPr>
          <p:spPr>
            <a:xfrm>
              <a:off x="1310554" y="5552343"/>
              <a:ext cx="234778" cy="234778"/>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F0E4A6-ADD2-7045-8110-E6DE5A711003}"/>
                </a:ext>
              </a:extLst>
            </p:cNvPr>
            <p:cNvSpPr/>
            <p:nvPr/>
          </p:nvSpPr>
          <p:spPr>
            <a:xfrm>
              <a:off x="1310554" y="5952676"/>
              <a:ext cx="234778" cy="234778"/>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A1B870-B196-8B4C-B96F-BEE0DDB499DD}"/>
                </a:ext>
              </a:extLst>
            </p:cNvPr>
            <p:cNvSpPr/>
            <p:nvPr/>
          </p:nvSpPr>
          <p:spPr>
            <a:xfrm>
              <a:off x="1310554" y="6353007"/>
              <a:ext cx="234778" cy="234778"/>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8DC21-951A-BD4D-923B-2FC269F1AF28}"/>
                </a:ext>
              </a:extLst>
            </p:cNvPr>
            <p:cNvSpPr/>
            <p:nvPr/>
          </p:nvSpPr>
          <p:spPr>
            <a:xfrm>
              <a:off x="1310554" y="6753338"/>
              <a:ext cx="234778" cy="234778"/>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0EA897-F45A-4A4F-ACFB-19624B04A82C}"/>
                </a:ext>
              </a:extLst>
            </p:cNvPr>
            <p:cNvSpPr txBox="1"/>
            <p:nvPr/>
          </p:nvSpPr>
          <p:spPr>
            <a:xfrm>
              <a:off x="1755396" y="5501391"/>
              <a:ext cx="2051221" cy="492442"/>
            </a:xfrm>
            <a:prstGeom prst="rect">
              <a:avLst/>
            </a:prstGeom>
            <a:noFill/>
          </p:spPr>
          <p:txBody>
            <a:bodyPr wrap="square" rtlCol="0">
              <a:spAutoFit/>
            </a:bodyPr>
            <a:lstStyle/>
            <a:p>
              <a:r>
                <a:rPr lang="en-US"/>
                <a:t>Encouraged</a:t>
              </a:r>
            </a:p>
          </p:txBody>
        </p:sp>
        <p:sp>
          <p:nvSpPr>
            <p:cNvPr id="31" name="TextBox 30">
              <a:extLst>
                <a:ext uri="{FF2B5EF4-FFF2-40B4-BE49-F238E27FC236}">
                  <a16:creationId xmlns:a16="http://schemas.microsoft.com/office/drawing/2014/main" id="{F0E317A2-172F-6A44-AABD-A6AEBB7BA126}"/>
                </a:ext>
              </a:extLst>
            </p:cNvPr>
            <p:cNvSpPr txBox="1"/>
            <p:nvPr/>
          </p:nvSpPr>
          <p:spPr>
            <a:xfrm>
              <a:off x="1755394" y="5887471"/>
              <a:ext cx="5548185" cy="492442"/>
            </a:xfrm>
            <a:prstGeom prst="rect">
              <a:avLst/>
            </a:prstGeom>
            <a:noFill/>
          </p:spPr>
          <p:txBody>
            <a:bodyPr wrap="square" rtlCol="0">
              <a:spAutoFit/>
            </a:bodyPr>
            <a:lstStyle/>
            <a:p>
              <a:r>
                <a:rPr lang="en-US"/>
                <a:t>Attribution required</a:t>
              </a:r>
            </a:p>
          </p:txBody>
        </p:sp>
        <p:sp>
          <p:nvSpPr>
            <p:cNvPr id="32" name="TextBox 31">
              <a:extLst>
                <a:ext uri="{FF2B5EF4-FFF2-40B4-BE49-F238E27FC236}">
                  <a16:creationId xmlns:a16="http://schemas.microsoft.com/office/drawing/2014/main" id="{BC1EA7A0-2FCC-D042-B679-FAD0E09E1A61}"/>
                </a:ext>
              </a:extLst>
            </p:cNvPr>
            <p:cNvSpPr txBox="1"/>
            <p:nvPr/>
          </p:nvSpPr>
          <p:spPr>
            <a:xfrm>
              <a:off x="1755394" y="6285729"/>
              <a:ext cx="5548185" cy="492442"/>
            </a:xfrm>
            <a:prstGeom prst="rect">
              <a:avLst/>
            </a:prstGeom>
            <a:noFill/>
          </p:spPr>
          <p:txBody>
            <a:bodyPr wrap="square" rtlCol="0">
              <a:spAutoFit/>
            </a:bodyPr>
            <a:lstStyle/>
            <a:p>
              <a:r>
                <a:rPr lang="en-US"/>
                <a:t>Not acceptable</a:t>
              </a:r>
            </a:p>
          </p:txBody>
        </p:sp>
        <p:sp>
          <p:nvSpPr>
            <p:cNvPr id="33" name="TextBox 32">
              <a:extLst>
                <a:ext uri="{FF2B5EF4-FFF2-40B4-BE49-F238E27FC236}">
                  <a16:creationId xmlns:a16="http://schemas.microsoft.com/office/drawing/2014/main" id="{8880BEB2-44E8-6642-9849-7EAE2916EC7F}"/>
                </a:ext>
              </a:extLst>
            </p:cNvPr>
            <p:cNvSpPr txBox="1"/>
            <p:nvPr/>
          </p:nvSpPr>
          <p:spPr>
            <a:xfrm>
              <a:off x="1755394" y="6686062"/>
              <a:ext cx="5548185" cy="492442"/>
            </a:xfrm>
            <a:prstGeom prst="rect">
              <a:avLst/>
            </a:prstGeom>
            <a:noFill/>
          </p:spPr>
          <p:txBody>
            <a:bodyPr wrap="square" rtlCol="0">
              <a:spAutoFit/>
            </a:bodyPr>
            <a:lstStyle/>
            <a:p>
              <a:r>
                <a:rPr lang="en-US"/>
                <a:t>Ask Lecturer/Coordinator</a:t>
              </a:r>
            </a:p>
          </p:txBody>
        </p:sp>
      </p:grpSp>
    </p:spTree>
    <p:extLst>
      <p:ext uri="{BB962C8B-B14F-4D97-AF65-F5344CB8AC3E}">
        <p14:creationId xmlns:p14="http://schemas.microsoft.com/office/powerpoint/2010/main" val="7602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1F1C0-30CC-BEB2-B9E4-CD42B815017C}"/>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6DBEA66A-A932-337D-DACD-61507C966AA2}"/>
              </a:ext>
            </a:extLst>
          </p:cNvPr>
          <p:cNvSpPr/>
          <p:nvPr/>
        </p:nvSpPr>
        <p:spPr>
          <a:xfrm>
            <a:off x="217365" y="997290"/>
            <a:ext cx="7988300" cy="40017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2">
            <a:extLst>
              <a:ext uri="{FF2B5EF4-FFF2-40B4-BE49-F238E27FC236}">
                <a16:creationId xmlns:a16="http://schemas.microsoft.com/office/drawing/2014/main" id="{C8B7D1C9-C4FC-7141-9C28-FCECD4F19B84}"/>
              </a:ext>
            </a:extLst>
          </p:cNvPr>
          <p:cNvSpPr>
            <a:spLocks noGrp="1"/>
          </p:cNvSpPr>
          <p:nvPr>
            <p:ph type="body" sz="quarter" idx="10"/>
          </p:nvPr>
        </p:nvSpPr>
        <p:spPr>
          <a:xfrm>
            <a:off x="89878" y="2016613"/>
            <a:ext cx="8558286" cy="592138"/>
          </a:xfrm>
        </p:spPr>
        <p:txBody>
          <a:bodyPr vert="horz" wrap="square" lIns="0" tIns="0" rIns="0" bIns="0" rtlCol="0" anchor="t">
            <a:noAutofit/>
          </a:bodyPr>
          <a:lstStyle/>
          <a:p>
            <a:pPr marL="457200" lvl="1" indent="0">
              <a:spcBef>
                <a:spcPts val="1200"/>
              </a:spcBef>
              <a:buNone/>
            </a:pPr>
            <a:r>
              <a:rPr lang="en-US" sz="1200"/>
              <a:t>Generative AI tools, such as Microsoft Copilot Chat, can create digital content, including text, images, and video​. Different guidelines for use of generative AI apply to learning and assessment:</a:t>
            </a:r>
            <a:endParaRPr lang="en-US"/>
          </a:p>
          <a:p>
            <a:pPr marL="0" indent="0">
              <a:spcBef>
                <a:spcPts val="1200"/>
              </a:spcBef>
              <a:buNone/>
            </a:pPr>
            <a:endParaRPr lang="en-US" sz="1200"/>
          </a:p>
        </p:txBody>
      </p:sp>
      <p:sp>
        <p:nvSpPr>
          <p:cNvPr id="4" name="Title 1">
            <a:extLst>
              <a:ext uri="{FF2B5EF4-FFF2-40B4-BE49-F238E27FC236}">
                <a16:creationId xmlns:a16="http://schemas.microsoft.com/office/drawing/2014/main" id="{DCE9DFDA-24FB-CA28-1823-B52C79215FFC}"/>
              </a:ext>
            </a:extLst>
          </p:cNvPr>
          <p:cNvSpPr txBox="1">
            <a:spLocks/>
          </p:cNvSpPr>
          <p:nvPr/>
        </p:nvSpPr>
        <p:spPr>
          <a:xfrm>
            <a:off x="501557" y="1492828"/>
            <a:ext cx="7988300" cy="369332"/>
          </a:xfrm>
          <a:prstGeom prst="rect">
            <a:avLst/>
          </a:prstGeom>
        </p:spPr>
        <p:txBody>
          <a:bodyPr wrap="square" lIns="0" tIns="0" rIns="0" bIns="0" anchor="t">
            <a:spAutoFit/>
          </a:bodyPr>
          <a:lstStyle>
            <a:lvl1pPr>
              <a:defRPr sz="2400" b="0" i="0">
                <a:solidFill>
                  <a:srgbClr val="E64626"/>
                </a:solidFill>
                <a:latin typeface="Times" pitchFamily="2" charset="0"/>
                <a:ea typeface="+mj-ea"/>
                <a:cs typeface="Times New Roman"/>
              </a:defRPr>
            </a:lvl1pPr>
          </a:lstStyle>
          <a:p>
            <a:r>
              <a:rPr lang="en-US" i="1">
                <a:latin typeface="Times"/>
                <a:ea typeface="ＭＳ Ｐゴシック"/>
              </a:rPr>
              <a:t>Using generative AI</a:t>
            </a:r>
            <a:endParaRPr lang="en-US" i="1">
              <a:latin typeface="Times"/>
            </a:endParaRPr>
          </a:p>
        </p:txBody>
      </p:sp>
      <p:sp>
        <p:nvSpPr>
          <p:cNvPr id="5" name="Text Placeholder 3">
            <a:extLst>
              <a:ext uri="{FF2B5EF4-FFF2-40B4-BE49-F238E27FC236}">
                <a16:creationId xmlns:a16="http://schemas.microsoft.com/office/drawing/2014/main" id="{EC26E993-7749-C021-5096-140E80504E73}"/>
              </a:ext>
            </a:extLst>
          </p:cNvPr>
          <p:cNvSpPr txBox="1">
            <a:spLocks/>
          </p:cNvSpPr>
          <p:nvPr/>
        </p:nvSpPr>
        <p:spPr>
          <a:xfrm>
            <a:off x="1254371" y="2606889"/>
            <a:ext cx="7478753" cy="711305"/>
          </a:xfrm>
          <a:prstGeom prst="rect">
            <a:avLst/>
          </a:prstGeom>
        </p:spPr>
        <p:txBody>
          <a:bodyPr wrap="square" lIns="0" tIns="0" rIns="0" bIns="0" anchor="t">
            <a:noAutofit/>
          </a:bodyPr>
          <a:lstStyle>
            <a:lvl1pPr marL="171450" indent="-171450">
              <a:buClr>
                <a:schemeClr val="tx1"/>
              </a:buClr>
              <a:buFont typeface="System Font Regular"/>
              <a:buChar char="-"/>
              <a:defRPr sz="1300" b="0" i="0">
                <a:solidFill>
                  <a:srgbClr val="3C3C3B"/>
                </a:solidFill>
                <a:latin typeface="Arial"/>
                <a:ea typeface="+mn-ea"/>
                <a:cs typeface="Arial"/>
              </a:defRPr>
            </a:lvl1pPr>
            <a:lvl2pPr marL="628650" indent="-171450">
              <a:buClr>
                <a:schemeClr val="tx1"/>
              </a:buClr>
              <a:buFont typeface="System Font Regular"/>
              <a:buChar char="-"/>
              <a:defRPr sz="1300">
                <a:solidFill>
                  <a:schemeClr val="tx2"/>
                </a:solidFill>
                <a:latin typeface="+mn-lt"/>
                <a:ea typeface="+mn-ea"/>
                <a:cs typeface="+mn-cs"/>
              </a:defRPr>
            </a:lvl2pPr>
            <a:lvl3pPr marL="1085850" indent="-171450">
              <a:buClr>
                <a:schemeClr val="tx1"/>
              </a:buClr>
              <a:buFont typeface="System Font Regular"/>
              <a:buChar char="-"/>
              <a:defRPr sz="1300">
                <a:solidFill>
                  <a:schemeClr val="tx2"/>
                </a:solidFill>
                <a:latin typeface="+mn-lt"/>
                <a:ea typeface="+mn-ea"/>
                <a:cs typeface="+mn-cs"/>
              </a:defRPr>
            </a:lvl3pPr>
            <a:lvl4pPr marL="1543050" indent="-171450">
              <a:buClr>
                <a:schemeClr val="tx1"/>
              </a:buClr>
              <a:buFont typeface="System Font Regular"/>
              <a:buChar char="-"/>
              <a:defRPr sz="1300">
                <a:solidFill>
                  <a:schemeClr val="tx2"/>
                </a:solidFill>
                <a:latin typeface="+mn-lt"/>
                <a:ea typeface="+mn-ea"/>
                <a:cs typeface="+mn-cs"/>
              </a:defRPr>
            </a:lvl4pPr>
            <a:lvl5pPr marL="2000250" indent="-171450">
              <a:buClr>
                <a:schemeClr val="tx1"/>
              </a:buClr>
              <a:buFont typeface="System Font Regular"/>
              <a:buChar char="-"/>
              <a:defRPr sz="1300">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spcBef>
                <a:spcPts val="300"/>
              </a:spcBef>
              <a:buNone/>
            </a:pPr>
            <a:r>
              <a:rPr lang="en-US" sz="1200" b="1"/>
              <a:t>Generative AI for general learning</a:t>
            </a:r>
          </a:p>
          <a:p>
            <a:pPr>
              <a:spcBef>
                <a:spcPts val="300"/>
              </a:spcBef>
            </a:pPr>
            <a:r>
              <a:rPr lang="en-US" sz="1200"/>
              <a:t>You can use generative AI to help you learn. For example, it can explain things, apply knowledge, plan your study and make practice questions.​ Use our student co-designed AI resource so you are aware of its strengths and limitations.</a:t>
            </a:r>
          </a:p>
          <a:p>
            <a:pPr marL="0" indent="0">
              <a:spcBef>
                <a:spcPts val="300"/>
              </a:spcBef>
              <a:buNone/>
            </a:pPr>
            <a:endParaRPr lang="en-US" sz="1200"/>
          </a:p>
          <a:p>
            <a:pPr algn="l"/>
            <a:endParaRPr lang="en-US" sz="1200"/>
          </a:p>
          <a:p>
            <a:endParaRPr lang="en-AU" sz="1200"/>
          </a:p>
          <a:p>
            <a:pPr marL="0" indent="0">
              <a:buNone/>
            </a:pPr>
            <a:endParaRPr lang="en-US" sz="1200"/>
          </a:p>
          <a:p>
            <a:pPr marL="0" indent="0">
              <a:buNone/>
            </a:pPr>
            <a:endParaRPr lang="en-US" sz="1200"/>
          </a:p>
          <a:p>
            <a:pPr marL="0" indent="0">
              <a:buNone/>
            </a:pPr>
            <a:endParaRPr lang="en-US" sz="1200"/>
          </a:p>
          <a:p>
            <a:pPr marL="0" indent="0">
              <a:buNone/>
            </a:pPr>
            <a:endParaRPr lang="en-US" sz="1200"/>
          </a:p>
        </p:txBody>
      </p:sp>
      <p:grpSp>
        <p:nvGrpSpPr>
          <p:cNvPr id="25" name="Group 24">
            <a:extLst>
              <a:ext uri="{FF2B5EF4-FFF2-40B4-BE49-F238E27FC236}">
                <a16:creationId xmlns:a16="http://schemas.microsoft.com/office/drawing/2014/main" id="{685B80D7-A6A3-F6AF-34C3-377F02D9D37F}"/>
              </a:ext>
            </a:extLst>
          </p:cNvPr>
          <p:cNvGrpSpPr/>
          <p:nvPr/>
        </p:nvGrpSpPr>
        <p:grpSpPr>
          <a:xfrm>
            <a:off x="675540" y="2606384"/>
            <a:ext cx="360000" cy="360000"/>
            <a:chOff x="-2044700" y="864206"/>
            <a:chExt cx="635000" cy="635000"/>
          </a:xfrm>
        </p:grpSpPr>
        <p:sp>
          <p:nvSpPr>
            <p:cNvPr id="22" name="Oval 21">
              <a:extLst>
                <a:ext uri="{FF2B5EF4-FFF2-40B4-BE49-F238E27FC236}">
                  <a16:creationId xmlns:a16="http://schemas.microsoft.com/office/drawing/2014/main" id="{6A3D403C-CD4F-95A5-EC02-5BC93B7A3A05}"/>
                </a:ext>
              </a:extLst>
            </p:cNvPr>
            <p:cNvSpPr/>
            <p:nvPr/>
          </p:nvSpPr>
          <p:spPr>
            <a:xfrm>
              <a:off x="-2044700" y="864206"/>
              <a:ext cx="635000" cy="635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Graphic 20" descr="Remote learning language with solid fill">
              <a:extLst>
                <a:ext uri="{FF2B5EF4-FFF2-40B4-BE49-F238E27FC236}">
                  <a16:creationId xmlns:a16="http://schemas.microsoft.com/office/drawing/2014/main" id="{4EC99220-3870-7C07-1827-E13B374C5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737" y="945169"/>
              <a:ext cx="473074" cy="473074"/>
            </a:xfrm>
            <a:prstGeom prst="rect">
              <a:avLst/>
            </a:prstGeom>
          </p:spPr>
        </p:pic>
      </p:grpSp>
      <p:grpSp>
        <p:nvGrpSpPr>
          <p:cNvPr id="24" name="Group 23">
            <a:extLst>
              <a:ext uri="{FF2B5EF4-FFF2-40B4-BE49-F238E27FC236}">
                <a16:creationId xmlns:a16="http://schemas.microsoft.com/office/drawing/2014/main" id="{7234445D-CC37-5859-AAB5-276D6F68AA99}"/>
              </a:ext>
            </a:extLst>
          </p:cNvPr>
          <p:cNvGrpSpPr/>
          <p:nvPr/>
        </p:nvGrpSpPr>
        <p:grpSpPr>
          <a:xfrm>
            <a:off x="675539" y="3423084"/>
            <a:ext cx="360000" cy="360000"/>
            <a:chOff x="-1711325" y="2171225"/>
            <a:chExt cx="635000" cy="635000"/>
          </a:xfrm>
        </p:grpSpPr>
        <p:sp>
          <p:nvSpPr>
            <p:cNvPr id="23" name="Oval 22">
              <a:extLst>
                <a:ext uri="{FF2B5EF4-FFF2-40B4-BE49-F238E27FC236}">
                  <a16:creationId xmlns:a16="http://schemas.microsoft.com/office/drawing/2014/main" id="{07E20DCD-9BFD-AB13-5E9C-752A4849C89E}"/>
                </a:ext>
              </a:extLst>
            </p:cNvPr>
            <p:cNvSpPr/>
            <p:nvPr/>
          </p:nvSpPr>
          <p:spPr>
            <a:xfrm>
              <a:off x="-1711325" y="2171225"/>
              <a:ext cx="635000" cy="635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Graphic 18" descr="Ui Ux with solid fill">
              <a:extLst>
                <a:ext uri="{FF2B5EF4-FFF2-40B4-BE49-F238E27FC236}">
                  <a16:creationId xmlns:a16="http://schemas.microsoft.com/office/drawing/2014/main" id="{FE34BA23-8384-EC91-BD0E-92FDE0504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9003" y="2236630"/>
              <a:ext cx="532762" cy="532762"/>
            </a:xfrm>
            <a:prstGeom prst="rect">
              <a:avLst/>
            </a:prstGeom>
          </p:spPr>
        </p:pic>
      </p:grpSp>
      <p:sp>
        <p:nvSpPr>
          <p:cNvPr id="2" name="Text Placeholder 3">
            <a:extLst>
              <a:ext uri="{FF2B5EF4-FFF2-40B4-BE49-F238E27FC236}">
                <a16:creationId xmlns:a16="http://schemas.microsoft.com/office/drawing/2014/main" id="{90A2E2F1-678D-EB07-B7DA-AC4DE2B43808}"/>
              </a:ext>
            </a:extLst>
          </p:cNvPr>
          <p:cNvSpPr txBox="1">
            <a:spLocks/>
          </p:cNvSpPr>
          <p:nvPr/>
        </p:nvSpPr>
        <p:spPr>
          <a:xfrm>
            <a:off x="1254372" y="3424357"/>
            <a:ext cx="5357815" cy="1793406"/>
          </a:xfrm>
          <a:prstGeom prst="rect">
            <a:avLst/>
          </a:prstGeom>
        </p:spPr>
        <p:txBody>
          <a:bodyPr wrap="square" lIns="0" tIns="0" rIns="0" bIns="0" anchor="t">
            <a:noAutofit/>
          </a:bodyPr>
          <a:lstStyle>
            <a:lvl1pPr marL="171450" indent="-171450">
              <a:buClr>
                <a:schemeClr val="tx1"/>
              </a:buClr>
              <a:buFont typeface="System Font Regular"/>
              <a:buChar char="-"/>
              <a:defRPr sz="1300" b="0" i="0">
                <a:solidFill>
                  <a:srgbClr val="3C3C3B"/>
                </a:solidFill>
                <a:latin typeface="Arial"/>
                <a:ea typeface="+mn-ea"/>
                <a:cs typeface="Arial"/>
              </a:defRPr>
            </a:lvl1pPr>
            <a:lvl2pPr marL="628650" indent="-171450">
              <a:buClr>
                <a:schemeClr val="tx1"/>
              </a:buClr>
              <a:buFont typeface="System Font Regular"/>
              <a:buChar char="-"/>
              <a:defRPr sz="1300">
                <a:solidFill>
                  <a:schemeClr val="tx2"/>
                </a:solidFill>
                <a:latin typeface="+mn-lt"/>
                <a:ea typeface="+mn-ea"/>
                <a:cs typeface="+mn-cs"/>
              </a:defRPr>
            </a:lvl2pPr>
            <a:lvl3pPr marL="1085850" indent="-171450">
              <a:buClr>
                <a:schemeClr val="tx1"/>
              </a:buClr>
              <a:buFont typeface="System Font Regular"/>
              <a:buChar char="-"/>
              <a:defRPr sz="1300">
                <a:solidFill>
                  <a:schemeClr val="tx2"/>
                </a:solidFill>
                <a:latin typeface="+mn-lt"/>
                <a:ea typeface="+mn-ea"/>
                <a:cs typeface="+mn-cs"/>
              </a:defRPr>
            </a:lvl3pPr>
            <a:lvl4pPr marL="1543050" indent="-171450">
              <a:buClr>
                <a:schemeClr val="tx1"/>
              </a:buClr>
              <a:buFont typeface="System Font Regular"/>
              <a:buChar char="-"/>
              <a:defRPr sz="1300">
                <a:solidFill>
                  <a:schemeClr val="tx2"/>
                </a:solidFill>
                <a:latin typeface="+mn-lt"/>
                <a:ea typeface="+mn-ea"/>
                <a:cs typeface="+mn-cs"/>
              </a:defRPr>
            </a:lvl4pPr>
            <a:lvl5pPr marL="2000250" indent="-171450">
              <a:buClr>
                <a:schemeClr val="tx1"/>
              </a:buClr>
              <a:buFont typeface="System Font Regular"/>
              <a:buChar char="-"/>
              <a:defRPr sz="1300">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spcBef>
                <a:spcPts val="300"/>
              </a:spcBef>
              <a:buNone/>
            </a:pPr>
            <a:r>
              <a:rPr lang="en-US" sz="1200" b="1"/>
              <a:t>Generative AI for assessment​</a:t>
            </a:r>
          </a:p>
          <a:p>
            <a:pPr>
              <a:spcBef>
                <a:spcPts val="300"/>
              </a:spcBef>
            </a:pPr>
            <a:r>
              <a:rPr lang="en-AU" sz="1200" i="1"/>
              <a:t>Exams and in-semester tests:</a:t>
            </a:r>
            <a:r>
              <a:rPr lang="en-AU" sz="1200"/>
              <a:t> you </a:t>
            </a:r>
            <a:r>
              <a:rPr lang="en-AU" sz="1200" b="1"/>
              <a:t>cannot</a:t>
            </a:r>
            <a:r>
              <a:rPr lang="en-AU" sz="1200"/>
              <a:t> use generative AI in supervised exams or in-semester tests, unless your unit coordinator expressly allows it.</a:t>
            </a:r>
          </a:p>
          <a:p>
            <a:pPr>
              <a:spcBef>
                <a:spcPts val="300"/>
              </a:spcBef>
            </a:pPr>
            <a:r>
              <a:rPr lang="en-AU" sz="1200" i="1"/>
              <a:t>Other assessments:</a:t>
            </a:r>
            <a:r>
              <a:rPr lang="en-AU" sz="1200"/>
              <a:t> you </a:t>
            </a:r>
            <a:r>
              <a:rPr lang="en-AU" sz="1200" b="1"/>
              <a:t>can</a:t>
            </a:r>
            <a:r>
              <a:rPr lang="en-AU" sz="1200"/>
              <a:t> use generative AI, unless your unit coordinator expressly prohibits it.</a:t>
            </a:r>
          </a:p>
          <a:p>
            <a:pPr>
              <a:spcBef>
                <a:spcPts val="300"/>
              </a:spcBef>
            </a:pPr>
            <a:r>
              <a:rPr lang="en-US" sz="1200"/>
              <a:t>Always acknowledge your AI use. </a:t>
            </a:r>
            <a:r>
              <a:rPr lang="en-GB" sz="1200"/>
              <a:t>Failing to do so, or using AI when not permitted, is an academic integrity breach.</a:t>
            </a:r>
            <a:endParaRPr lang="en-US" sz="1200">
              <a:solidFill>
                <a:srgbClr val="000000"/>
              </a:solidFill>
            </a:endParaRPr>
          </a:p>
          <a:p>
            <a:pPr>
              <a:spcBef>
                <a:spcPts val="300"/>
              </a:spcBef>
            </a:pPr>
            <a:r>
              <a:rPr lang="en-US" sz="1200"/>
              <a:t>Each unit will have different rules. Look for the AI icons        in the assessment table in your unit outlines to see if AI is allowed.</a:t>
            </a:r>
            <a:endParaRPr lang="en-GB" sz="1200"/>
          </a:p>
          <a:p>
            <a:pPr algn="l"/>
            <a:endParaRPr lang="en-US" sz="1200"/>
          </a:p>
          <a:p>
            <a:endParaRPr lang="en-AU" sz="1200"/>
          </a:p>
          <a:p>
            <a:pPr marL="0" indent="0">
              <a:buNone/>
            </a:pPr>
            <a:endParaRPr lang="en-US" sz="1200"/>
          </a:p>
          <a:p>
            <a:pPr marL="0" indent="0">
              <a:buNone/>
            </a:pPr>
            <a:endParaRPr lang="en-US" sz="1200"/>
          </a:p>
          <a:p>
            <a:pPr marL="0" indent="0">
              <a:buNone/>
            </a:pPr>
            <a:endParaRPr lang="en-US" sz="1200"/>
          </a:p>
          <a:p>
            <a:pPr marL="0" indent="0">
              <a:buNone/>
            </a:pPr>
            <a:endParaRPr lang="en-US" sz="1200"/>
          </a:p>
        </p:txBody>
      </p:sp>
      <p:pic>
        <p:nvPicPr>
          <p:cNvPr id="10" name="Picture 9" descr="A qr code on a white background&#10;&#10;AI-generated content may be incorrect.">
            <a:extLst>
              <a:ext uri="{FF2B5EF4-FFF2-40B4-BE49-F238E27FC236}">
                <a16:creationId xmlns:a16="http://schemas.microsoft.com/office/drawing/2014/main" id="{4B57DE16-9DCF-EDF8-21D2-7EA55B7AC06A}"/>
              </a:ext>
            </a:extLst>
          </p:cNvPr>
          <p:cNvPicPr>
            <a:picLocks noChangeAspect="1"/>
          </p:cNvPicPr>
          <p:nvPr/>
        </p:nvPicPr>
        <p:blipFill>
          <a:blip r:embed="rId7"/>
          <a:stretch>
            <a:fillRect/>
          </a:stretch>
        </p:blipFill>
        <p:spPr>
          <a:xfrm>
            <a:off x="7420708" y="3767502"/>
            <a:ext cx="1107831" cy="1107832"/>
          </a:xfrm>
          <a:prstGeom prst="rect">
            <a:avLst/>
          </a:prstGeom>
        </p:spPr>
      </p:pic>
      <p:sp>
        <p:nvSpPr>
          <p:cNvPr id="12" name="TextBox 11">
            <a:extLst>
              <a:ext uri="{FF2B5EF4-FFF2-40B4-BE49-F238E27FC236}">
                <a16:creationId xmlns:a16="http://schemas.microsoft.com/office/drawing/2014/main" id="{EEC16D14-2E33-3A3A-A5A0-EC27816CDDD7}"/>
              </a:ext>
            </a:extLst>
          </p:cNvPr>
          <p:cNvSpPr txBox="1"/>
          <p:nvPr/>
        </p:nvSpPr>
        <p:spPr>
          <a:xfrm>
            <a:off x="7016944" y="4996702"/>
            <a:ext cx="1911840" cy="507831"/>
          </a:xfrm>
          <a:prstGeom prst="rect">
            <a:avLst/>
          </a:prstGeom>
          <a:noFill/>
        </p:spPr>
        <p:txBody>
          <a:bodyPr wrap="square" lIns="91440" tIns="45720" rIns="91440" bIns="45720" anchor="t">
            <a:spAutoFit/>
          </a:bodyPr>
          <a:lstStyle/>
          <a:p>
            <a:pPr algn="ctr"/>
            <a:r>
              <a:rPr lang="en-AU" sz="900" b="1">
                <a:solidFill>
                  <a:srgbClr val="E64626"/>
                </a:solidFill>
                <a:latin typeface="Arial"/>
                <a:cs typeface="Arial"/>
              </a:rPr>
              <a:t>AI resource made by students: https://bit.ly/students-ai</a:t>
            </a:r>
            <a:endParaRPr lang="en-US"/>
          </a:p>
          <a:p>
            <a:pPr algn="ctr"/>
            <a:endParaRPr lang="en-AU" sz="900" b="1">
              <a:solidFill>
                <a:srgbClr val="E64626"/>
              </a:solidFill>
              <a:latin typeface="Arial"/>
              <a:cs typeface="Arial"/>
            </a:endParaRPr>
          </a:p>
        </p:txBody>
      </p:sp>
      <p:pic>
        <p:nvPicPr>
          <p:cNvPr id="7" name="Picture 6" descr="A red diamond on a black background&#10;&#10;AI-generated content may be incorrect.">
            <a:extLst>
              <a:ext uri="{FF2B5EF4-FFF2-40B4-BE49-F238E27FC236}">
                <a16:creationId xmlns:a16="http://schemas.microsoft.com/office/drawing/2014/main" id="{B1A100F6-B815-5BE4-6900-46135970A87B}"/>
              </a:ext>
            </a:extLst>
          </p:cNvPr>
          <p:cNvPicPr>
            <a:picLocks noChangeAspect="1"/>
          </p:cNvPicPr>
          <p:nvPr/>
        </p:nvPicPr>
        <p:blipFill>
          <a:blip r:embed="rId8"/>
          <a:stretch>
            <a:fillRect/>
          </a:stretch>
        </p:blipFill>
        <p:spPr>
          <a:xfrm>
            <a:off x="4952461" y="4602917"/>
            <a:ext cx="672511" cy="776681"/>
          </a:xfrm>
          <a:prstGeom prst="rect">
            <a:avLst/>
          </a:prstGeom>
        </p:spPr>
      </p:pic>
    </p:spTree>
    <p:extLst>
      <p:ext uri="{BB962C8B-B14F-4D97-AF65-F5344CB8AC3E}">
        <p14:creationId xmlns:p14="http://schemas.microsoft.com/office/powerpoint/2010/main" val="348938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1F1C0-30CC-BEB2-B9E4-CD42B815017C}"/>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6DBEA66A-A932-337D-DACD-61507C966AA2}"/>
              </a:ext>
            </a:extLst>
          </p:cNvPr>
          <p:cNvSpPr/>
          <p:nvPr/>
        </p:nvSpPr>
        <p:spPr>
          <a:xfrm>
            <a:off x="215217" y="1089611"/>
            <a:ext cx="7988300" cy="40017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en-AU">
              <a:solidFill>
                <a:srgbClr val="FFFFFF"/>
              </a:solidFill>
              <a:latin typeface="Arial" panose="020B0604020202020204"/>
            </a:endParaRPr>
          </a:p>
        </p:txBody>
      </p:sp>
      <p:sp>
        <p:nvSpPr>
          <p:cNvPr id="3" name="Text Placeholder 2">
            <a:extLst>
              <a:ext uri="{FF2B5EF4-FFF2-40B4-BE49-F238E27FC236}">
                <a16:creationId xmlns:a16="http://schemas.microsoft.com/office/drawing/2014/main" id="{C8B7D1C9-C4FC-7141-9C28-FCECD4F19B84}"/>
              </a:ext>
            </a:extLst>
          </p:cNvPr>
          <p:cNvSpPr>
            <a:spLocks noGrp="1"/>
          </p:cNvSpPr>
          <p:nvPr>
            <p:ph type="body" sz="quarter" idx="10"/>
          </p:nvPr>
        </p:nvSpPr>
        <p:spPr>
          <a:xfrm>
            <a:off x="89878" y="2016614"/>
            <a:ext cx="8558286" cy="592138"/>
          </a:xfrm>
        </p:spPr>
        <p:txBody>
          <a:bodyPr vert="horz" wrap="square" lIns="0" tIns="0" rIns="0" bIns="0" rtlCol="0" anchor="t">
            <a:noAutofit/>
          </a:bodyPr>
          <a:lstStyle/>
          <a:p>
            <a:pPr marL="457189" lvl="1" indent="0">
              <a:spcBef>
                <a:spcPts val="1200"/>
              </a:spcBef>
              <a:buNone/>
            </a:pPr>
            <a:r>
              <a:rPr lang="en-US" sz="1200"/>
              <a:t>The University provides </a:t>
            </a:r>
            <a:r>
              <a:rPr lang="en-US" sz="1200" b="1"/>
              <a:t>free</a:t>
            </a:r>
            <a:r>
              <a:rPr lang="en-US" sz="1200"/>
              <a:t> access to Microsoft Copilot Chat to accelerate your learning and help you complete those assessments where use of generative AI is allowed.</a:t>
            </a:r>
          </a:p>
        </p:txBody>
      </p:sp>
      <p:sp>
        <p:nvSpPr>
          <p:cNvPr id="4" name="Title 1">
            <a:extLst>
              <a:ext uri="{FF2B5EF4-FFF2-40B4-BE49-F238E27FC236}">
                <a16:creationId xmlns:a16="http://schemas.microsoft.com/office/drawing/2014/main" id="{DCE9DFDA-24FB-CA28-1823-B52C79215FFC}"/>
              </a:ext>
            </a:extLst>
          </p:cNvPr>
          <p:cNvSpPr txBox="1">
            <a:spLocks/>
          </p:cNvSpPr>
          <p:nvPr/>
        </p:nvSpPr>
        <p:spPr>
          <a:xfrm>
            <a:off x="501558" y="1492829"/>
            <a:ext cx="7988300" cy="369332"/>
          </a:xfrm>
          <a:prstGeom prst="rect">
            <a:avLst/>
          </a:prstGeom>
        </p:spPr>
        <p:txBody>
          <a:bodyPr wrap="square" lIns="0" tIns="0" rIns="0" bIns="0" anchor="t">
            <a:spAutoFit/>
          </a:bodyPr>
          <a:lstStyle>
            <a:lvl1pPr>
              <a:defRPr sz="2400" b="0" i="0">
                <a:solidFill>
                  <a:srgbClr val="E64626"/>
                </a:solidFill>
                <a:latin typeface="Times" pitchFamily="2" charset="0"/>
                <a:ea typeface="+mj-ea"/>
                <a:cs typeface="Times New Roman"/>
              </a:defRPr>
            </a:lvl1pPr>
          </a:lstStyle>
          <a:p>
            <a:pPr defTabSz="914378"/>
            <a:r>
              <a:rPr lang="en-US" i="1">
                <a:latin typeface="Times"/>
                <a:ea typeface="ＭＳ Ｐゴシック"/>
              </a:rPr>
              <a:t>Which generative AI tools are best to use?</a:t>
            </a:r>
            <a:endParaRPr lang="en-US" i="1">
              <a:latin typeface="Times"/>
            </a:endParaRPr>
          </a:p>
        </p:txBody>
      </p:sp>
      <p:sp>
        <p:nvSpPr>
          <p:cNvPr id="5" name="Text Placeholder 3">
            <a:extLst>
              <a:ext uri="{FF2B5EF4-FFF2-40B4-BE49-F238E27FC236}">
                <a16:creationId xmlns:a16="http://schemas.microsoft.com/office/drawing/2014/main" id="{EC26E993-7749-C021-5096-140E80504E73}"/>
              </a:ext>
            </a:extLst>
          </p:cNvPr>
          <p:cNvSpPr txBox="1">
            <a:spLocks/>
          </p:cNvSpPr>
          <p:nvPr/>
        </p:nvSpPr>
        <p:spPr>
          <a:xfrm>
            <a:off x="1254372" y="2606890"/>
            <a:ext cx="7478753" cy="711305"/>
          </a:xfrm>
          <a:prstGeom prst="rect">
            <a:avLst/>
          </a:prstGeom>
        </p:spPr>
        <p:txBody>
          <a:bodyPr wrap="square" lIns="0" tIns="0" rIns="0" bIns="0" anchor="t">
            <a:noAutofit/>
          </a:bodyPr>
          <a:lstStyle>
            <a:lvl1pPr marL="171450" indent="-171450">
              <a:buClr>
                <a:schemeClr val="tx1"/>
              </a:buClr>
              <a:buFont typeface="System Font Regular"/>
              <a:buChar char="-"/>
              <a:defRPr sz="1300" b="0" i="0">
                <a:solidFill>
                  <a:srgbClr val="3C3C3B"/>
                </a:solidFill>
                <a:latin typeface="Arial"/>
                <a:ea typeface="+mn-ea"/>
                <a:cs typeface="Arial"/>
              </a:defRPr>
            </a:lvl1pPr>
            <a:lvl2pPr marL="628650" indent="-171450">
              <a:buClr>
                <a:schemeClr val="tx1"/>
              </a:buClr>
              <a:buFont typeface="System Font Regular"/>
              <a:buChar char="-"/>
              <a:defRPr sz="1300">
                <a:solidFill>
                  <a:schemeClr val="tx2"/>
                </a:solidFill>
                <a:latin typeface="+mn-lt"/>
                <a:ea typeface="+mn-ea"/>
                <a:cs typeface="+mn-cs"/>
              </a:defRPr>
            </a:lvl2pPr>
            <a:lvl3pPr marL="1085850" indent="-171450">
              <a:buClr>
                <a:schemeClr val="tx1"/>
              </a:buClr>
              <a:buFont typeface="System Font Regular"/>
              <a:buChar char="-"/>
              <a:defRPr sz="1300">
                <a:solidFill>
                  <a:schemeClr val="tx2"/>
                </a:solidFill>
                <a:latin typeface="+mn-lt"/>
                <a:ea typeface="+mn-ea"/>
                <a:cs typeface="+mn-cs"/>
              </a:defRPr>
            </a:lvl3pPr>
            <a:lvl4pPr marL="1543050" indent="-171450">
              <a:buClr>
                <a:schemeClr val="tx1"/>
              </a:buClr>
              <a:buFont typeface="System Font Regular"/>
              <a:buChar char="-"/>
              <a:defRPr sz="1300">
                <a:solidFill>
                  <a:schemeClr val="tx2"/>
                </a:solidFill>
                <a:latin typeface="+mn-lt"/>
                <a:ea typeface="+mn-ea"/>
                <a:cs typeface="+mn-cs"/>
              </a:defRPr>
            </a:lvl4pPr>
            <a:lvl5pPr marL="2000250" indent="-171450">
              <a:buClr>
                <a:schemeClr val="tx1"/>
              </a:buClr>
              <a:buFont typeface="System Font Regular"/>
              <a:buChar char="-"/>
              <a:defRPr sz="1300">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defTabSz="914378">
              <a:spcBef>
                <a:spcPts val="300"/>
              </a:spcBef>
              <a:buClr>
                <a:srgbClr val="000000"/>
              </a:buClr>
              <a:buNone/>
            </a:pPr>
            <a:r>
              <a:rPr lang="en-US" sz="1200" b="1"/>
              <a:t>Why use Microsoft Copilot Chat?</a:t>
            </a:r>
          </a:p>
          <a:p>
            <a:pPr marL="171446" indent="-171446" defTabSz="914378">
              <a:spcBef>
                <a:spcPts val="300"/>
              </a:spcBef>
              <a:buClr>
                <a:srgbClr val="000000"/>
              </a:buClr>
            </a:pPr>
            <a:r>
              <a:rPr lang="en-US" sz="1200"/>
              <a:t>It is a University-supported, industry standard, GPT-4 powered tool</a:t>
            </a:r>
          </a:p>
          <a:p>
            <a:pPr marL="171446" indent="-171446" defTabSz="914378">
              <a:spcBef>
                <a:spcPts val="300"/>
              </a:spcBef>
              <a:buClr>
                <a:srgbClr val="000000"/>
              </a:buClr>
            </a:pPr>
            <a:r>
              <a:rPr lang="en-US" sz="1200"/>
              <a:t>It keeps your data secure and protects your privacy</a:t>
            </a:r>
          </a:p>
          <a:p>
            <a:pPr marL="171446" indent="-171446" defTabSz="914378">
              <a:spcBef>
                <a:spcPts val="300"/>
              </a:spcBef>
              <a:buClr>
                <a:srgbClr val="000000"/>
              </a:buClr>
            </a:pPr>
            <a:r>
              <a:rPr lang="en-US" sz="1200"/>
              <a:t>Log in with your </a:t>
            </a:r>
            <a:r>
              <a:rPr lang="en-US" sz="1200" err="1"/>
              <a:t>UniKey</a:t>
            </a:r>
            <a:r>
              <a:rPr lang="en-US" sz="1200"/>
              <a:t> using Okta so that you are using Copilot in protected mode, which introduces necessary guardrails to protect you within the system</a:t>
            </a:r>
          </a:p>
          <a:p>
            <a:pPr marL="171446" indent="-171446" defTabSz="914378">
              <a:buClr>
                <a:srgbClr val="000000"/>
              </a:buClr>
            </a:pPr>
            <a:endParaRPr lang="en-US" sz="1200"/>
          </a:p>
          <a:p>
            <a:pPr marL="171446" indent="-171446" defTabSz="914378">
              <a:buClr>
                <a:srgbClr val="000000"/>
              </a:buClr>
            </a:pPr>
            <a:endParaRPr lang="en-AU" sz="1200"/>
          </a:p>
          <a:p>
            <a:pPr marL="0" indent="0" defTabSz="914378">
              <a:buClr>
                <a:srgbClr val="000000"/>
              </a:buClr>
              <a:buNone/>
            </a:pPr>
            <a:endParaRPr lang="en-US" sz="1200"/>
          </a:p>
          <a:p>
            <a:pPr marL="0" indent="0" defTabSz="914378">
              <a:buClr>
                <a:srgbClr val="000000"/>
              </a:buClr>
              <a:buNone/>
            </a:pPr>
            <a:endParaRPr lang="en-US" sz="1200"/>
          </a:p>
          <a:p>
            <a:pPr marL="0" indent="0" defTabSz="914378">
              <a:buClr>
                <a:srgbClr val="000000"/>
              </a:buClr>
              <a:buNone/>
            </a:pPr>
            <a:endParaRPr lang="en-US" sz="1200"/>
          </a:p>
          <a:p>
            <a:pPr marL="0" indent="0" defTabSz="914378">
              <a:buClr>
                <a:srgbClr val="000000"/>
              </a:buClr>
              <a:buNone/>
            </a:pPr>
            <a:endParaRPr lang="en-US" sz="1200"/>
          </a:p>
        </p:txBody>
      </p:sp>
      <p:grpSp>
        <p:nvGrpSpPr>
          <p:cNvPr id="25" name="Group 24">
            <a:extLst>
              <a:ext uri="{FF2B5EF4-FFF2-40B4-BE49-F238E27FC236}">
                <a16:creationId xmlns:a16="http://schemas.microsoft.com/office/drawing/2014/main" id="{685B80D7-A6A3-F6AF-34C3-377F02D9D37F}"/>
              </a:ext>
            </a:extLst>
          </p:cNvPr>
          <p:cNvGrpSpPr/>
          <p:nvPr/>
        </p:nvGrpSpPr>
        <p:grpSpPr>
          <a:xfrm>
            <a:off x="675540" y="2606384"/>
            <a:ext cx="360000" cy="360000"/>
            <a:chOff x="-2044700" y="864206"/>
            <a:chExt cx="635000" cy="635000"/>
          </a:xfrm>
        </p:grpSpPr>
        <p:sp>
          <p:nvSpPr>
            <p:cNvPr id="22" name="Oval 21">
              <a:extLst>
                <a:ext uri="{FF2B5EF4-FFF2-40B4-BE49-F238E27FC236}">
                  <a16:creationId xmlns:a16="http://schemas.microsoft.com/office/drawing/2014/main" id="{6A3D403C-CD4F-95A5-EC02-5BC93B7A3A05}"/>
                </a:ext>
              </a:extLst>
            </p:cNvPr>
            <p:cNvSpPr/>
            <p:nvPr/>
          </p:nvSpPr>
          <p:spPr>
            <a:xfrm>
              <a:off x="-2044700" y="864206"/>
              <a:ext cx="635000" cy="635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en-AU">
                <a:solidFill>
                  <a:srgbClr val="FFFFFF"/>
                </a:solidFill>
                <a:latin typeface="Arial" panose="020B0604020202020204"/>
              </a:endParaRPr>
            </a:p>
          </p:txBody>
        </p:sp>
        <p:pic>
          <p:nvPicPr>
            <p:cNvPr id="21" name="Graphic 20" descr="Remote learning language with solid fill">
              <a:extLst>
                <a:ext uri="{FF2B5EF4-FFF2-40B4-BE49-F238E27FC236}">
                  <a16:creationId xmlns:a16="http://schemas.microsoft.com/office/drawing/2014/main" id="{4EC99220-3870-7C07-1827-E13B374C5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737" y="945169"/>
              <a:ext cx="473074" cy="473074"/>
            </a:xfrm>
            <a:prstGeom prst="rect">
              <a:avLst/>
            </a:prstGeom>
          </p:spPr>
        </p:pic>
      </p:grpSp>
      <p:grpSp>
        <p:nvGrpSpPr>
          <p:cNvPr id="24" name="Group 23">
            <a:extLst>
              <a:ext uri="{FF2B5EF4-FFF2-40B4-BE49-F238E27FC236}">
                <a16:creationId xmlns:a16="http://schemas.microsoft.com/office/drawing/2014/main" id="{7234445D-CC37-5859-AAB5-276D6F68AA99}"/>
              </a:ext>
            </a:extLst>
          </p:cNvPr>
          <p:cNvGrpSpPr/>
          <p:nvPr/>
        </p:nvGrpSpPr>
        <p:grpSpPr>
          <a:xfrm>
            <a:off x="675539" y="3883071"/>
            <a:ext cx="360000" cy="360000"/>
            <a:chOff x="-1711325" y="2171225"/>
            <a:chExt cx="635000" cy="635000"/>
          </a:xfrm>
        </p:grpSpPr>
        <p:sp>
          <p:nvSpPr>
            <p:cNvPr id="23" name="Oval 22">
              <a:extLst>
                <a:ext uri="{FF2B5EF4-FFF2-40B4-BE49-F238E27FC236}">
                  <a16:creationId xmlns:a16="http://schemas.microsoft.com/office/drawing/2014/main" id="{07E20DCD-9BFD-AB13-5E9C-752A4849C89E}"/>
                </a:ext>
              </a:extLst>
            </p:cNvPr>
            <p:cNvSpPr/>
            <p:nvPr/>
          </p:nvSpPr>
          <p:spPr>
            <a:xfrm>
              <a:off x="-1711325" y="2171225"/>
              <a:ext cx="635000" cy="6350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endParaRPr lang="en-AU">
                <a:solidFill>
                  <a:srgbClr val="FFFFFF"/>
                </a:solidFill>
                <a:latin typeface="Arial" panose="020B0604020202020204"/>
              </a:endParaRPr>
            </a:p>
          </p:txBody>
        </p:sp>
        <p:pic>
          <p:nvPicPr>
            <p:cNvPr id="19" name="Graphic 18" descr="Ui Ux with solid fill">
              <a:extLst>
                <a:ext uri="{FF2B5EF4-FFF2-40B4-BE49-F238E27FC236}">
                  <a16:creationId xmlns:a16="http://schemas.microsoft.com/office/drawing/2014/main" id="{FE34BA23-8384-EC91-BD0E-92FDE0504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9003" y="2236630"/>
              <a:ext cx="532762" cy="532762"/>
            </a:xfrm>
            <a:prstGeom prst="rect">
              <a:avLst/>
            </a:prstGeom>
          </p:spPr>
        </p:pic>
      </p:grpSp>
      <p:sp>
        <p:nvSpPr>
          <p:cNvPr id="2" name="Text Placeholder 3">
            <a:extLst>
              <a:ext uri="{FF2B5EF4-FFF2-40B4-BE49-F238E27FC236}">
                <a16:creationId xmlns:a16="http://schemas.microsoft.com/office/drawing/2014/main" id="{90A2E2F1-678D-EB07-B7DA-AC4DE2B43808}"/>
              </a:ext>
            </a:extLst>
          </p:cNvPr>
          <p:cNvSpPr txBox="1">
            <a:spLocks/>
          </p:cNvSpPr>
          <p:nvPr/>
        </p:nvSpPr>
        <p:spPr>
          <a:xfrm>
            <a:off x="1254373" y="3884344"/>
            <a:ext cx="5357815" cy="1793406"/>
          </a:xfrm>
          <a:prstGeom prst="rect">
            <a:avLst/>
          </a:prstGeom>
        </p:spPr>
        <p:txBody>
          <a:bodyPr wrap="square" lIns="0" tIns="0" rIns="0" bIns="0" anchor="t">
            <a:noAutofit/>
          </a:bodyPr>
          <a:lstStyle>
            <a:lvl1pPr marL="171450" indent="-171450">
              <a:buClr>
                <a:schemeClr val="tx1"/>
              </a:buClr>
              <a:buFont typeface="System Font Regular"/>
              <a:buChar char="-"/>
              <a:defRPr sz="1300" b="0" i="0">
                <a:solidFill>
                  <a:srgbClr val="3C3C3B"/>
                </a:solidFill>
                <a:latin typeface="Arial"/>
                <a:ea typeface="+mn-ea"/>
                <a:cs typeface="Arial"/>
              </a:defRPr>
            </a:lvl1pPr>
            <a:lvl2pPr marL="628650" indent="-171450">
              <a:buClr>
                <a:schemeClr val="tx1"/>
              </a:buClr>
              <a:buFont typeface="System Font Regular"/>
              <a:buChar char="-"/>
              <a:defRPr sz="1300">
                <a:solidFill>
                  <a:schemeClr val="tx2"/>
                </a:solidFill>
                <a:latin typeface="+mn-lt"/>
                <a:ea typeface="+mn-ea"/>
                <a:cs typeface="+mn-cs"/>
              </a:defRPr>
            </a:lvl2pPr>
            <a:lvl3pPr marL="1085850" indent="-171450">
              <a:buClr>
                <a:schemeClr val="tx1"/>
              </a:buClr>
              <a:buFont typeface="System Font Regular"/>
              <a:buChar char="-"/>
              <a:defRPr sz="1300">
                <a:solidFill>
                  <a:schemeClr val="tx2"/>
                </a:solidFill>
                <a:latin typeface="+mn-lt"/>
                <a:ea typeface="+mn-ea"/>
                <a:cs typeface="+mn-cs"/>
              </a:defRPr>
            </a:lvl3pPr>
            <a:lvl4pPr marL="1543050" indent="-171450">
              <a:buClr>
                <a:schemeClr val="tx1"/>
              </a:buClr>
              <a:buFont typeface="System Font Regular"/>
              <a:buChar char="-"/>
              <a:defRPr sz="1300">
                <a:solidFill>
                  <a:schemeClr val="tx2"/>
                </a:solidFill>
                <a:latin typeface="+mn-lt"/>
                <a:ea typeface="+mn-ea"/>
                <a:cs typeface="+mn-cs"/>
              </a:defRPr>
            </a:lvl4pPr>
            <a:lvl5pPr marL="2000250" indent="-171450">
              <a:buClr>
                <a:schemeClr val="tx1"/>
              </a:buClr>
              <a:buFont typeface="System Font Regular"/>
              <a:buChar char="-"/>
              <a:defRPr sz="1300">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defTabSz="914378">
              <a:spcBef>
                <a:spcPts val="300"/>
              </a:spcBef>
              <a:buClr>
                <a:srgbClr val="000000"/>
              </a:buClr>
              <a:buNone/>
            </a:pPr>
            <a:r>
              <a:rPr lang="en-US" sz="1200" b="1"/>
              <a:t>Why not use other tools like ChatGPT and </a:t>
            </a:r>
            <a:r>
              <a:rPr lang="en-US" sz="1200" b="1" err="1"/>
              <a:t>DeepSeek</a:t>
            </a:r>
            <a:r>
              <a:rPr lang="en-US" sz="1200" b="1"/>
              <a:t>?</a:t>
            </a:r>
          </a:p>
          <a:p>
            <a:pPr marL="171446" indent="-171446" defTabSz="914378">
              <a:spcBef>
                <a:spcPts val="300"/>
              </a:spcBef>
              <a:buClr>
                <a:srgbClr val="000000"/>
              </a:buClr>
            </a:pPr>
            <a:r>
              <a:rPr lang="en-AU" sz="1200">
                <a:latin typeface="+mn-lt"/>
              </a:rPr>
              <a:t>Don’t risk your privacy or the security of your personal and assessment data by using a free or emerging tool like ChatGPT and </a:t>
            </a:r>
            <a:r>
              <a:rPr lang="en-AU" sz="1200" err="1">
                <a:latin typeface="+mn-lt"/>
              </a:rPr>
              <a:t>DeepSeek</a:t>
            </a:r>
            <a:endParaRPr lang="en-AU" sz="1200">
              <a:latin typeface="+mn-lt"/>
            </a:endParaRPr>
          </a:p>
          <a:p>
            <a:pPr marL="171446" indent="-171446" defTabSz="914378">
              <a:spcBef>
                <a:spcPts val="300"/>
              </a:spcBef>
              <a:buClr>
                <a:srgbClr val="000000"/>
              </a:buClr>
            </a:pPr>
            <a:endParaRPr lang="en-AU" sz="1200"/>
          </a:p>
          <a:p>
            <a:pPr marL="0" indent="0" defTabSz="914378">
              <a:buClr>
                <a:srgbClr val="000000"/>
              </a:buClr>
              <a:buNone/>
            </a:pPr>
            <a:endParaRPr lang="en-US" sz="1200"/>
          </a:p>
          <a:p>
            <a:pPr marL="0" indent="0" defTabSz="914378">
              <a:buClr>
                <a:srgbClr val="000000"/>
              </a:buClr>
              <a:buNone/>
            </a:pPr>
            <a:endParaRPr lang="en-US" sz="1200"/>
          </a:p>
          <a:p>
            <a:pPr marL="0" indent="0" defTabSz="914378">
              <a:buClr>
                <a:srgbClr val="000000"/>
              </a:buClr>
              <a:buNone/>
            </a:pPr>
            <a:endParaRPr lang="en-US" sz="1200"/>
          </a:p>
          <a:p>
            <a:pPr marL="0" indent="0" defTabSz="914378">
              <a:buClr>
                <a:srgbClr val="000000"/>
              </a:buClr>
              <a:buNone/>
            </a:pPr>
            <a:endParaRPr lang="en-US" sz="1200"/>
          </a:p>
        </p:txBody>
      </p:sp>
      <p:pic>
        <p:nvPicPr>
          <p:cNvPr id="10" name="Picture 9" descr="A qr code on a white background&#10;&#10;AI-generated content may be incorrect.">
            <a:extLst>
              <a:ext uri="{FF2B5EF4-FFF2-40B4-BE49-F238E27FC236}">
                <a16:creationId xmlns:a16="http://schemas.microsoft.com/office/drawing/2014/main" id="{4B57DE16-9DCF-EDF8-21D2-7EA55B7AC06A}"/>
              </a:ext>
            </a:extLst>
          </p:cNvPr>
          <p:cNvPicPr>
            <a:picLocks noChangeAspect="1"/>
          </p:cNvPicPr>
          <p:nvPr/>
        </p:nvPicPr>
        <p:blipFill>
          <a:blip r:embed="rId7"/>
          <a:stretch>
            <a:fillRect/>
          </a:stretch>
        </p:blipFill>
        <p:spPr>
          <a:xfrm>
            <a:off x="7420709" y="3767502"/>
            <a:ext cx="1107831" cy="1107832"/>
          </a:xfrm>
          <a:prstGeom prst="rect">
            <a:avLst/>
          </a:prstGeom>
        </p:spPr>
      </p:pic>
      <p:sp>
        <p:nvSpPr>
          <p:cNvPr id="12" name="TextBox 11">
            <a:extLst>
              <a:ext uri="{FF2B5EF4-FFF2-40B4-BE49-F238E27FC236}">
                <a16:creationId xmlns:a16="http://schemas.microsoft.com/office/drawing/2014/main" id="{EEC16D14-2E33-3A3A-A5A0-EC27816CDDD7}"/>
              </a:ext>
            </a:extLst>
          </p:cNvPr>
          <p:cNvSpPr txBox="1"/>
          <p:nvPr/>
        </p:nvSpPr>
        <p:spPr>
          <a:xfrm>
            <a:off x="7016944" y="4996702"/>
            <a:ext cx="1911840" cy="784830"/>
          </a:xfrm>
          <a:prstGeom prst="rect">
            <a:avLst/>
          </a:prstGeom>
          <a:noFill/>
        </p:spPr>
        <p:txBody>
          <a:bodyPr wrap="square" lIns="91440" tIns="45720" rIns="91440" bIns="45720" anchor="t">
            <a:spAutoFit/>
          </a:bodyPr>
          <a:lstStyle/>
          <a:p>
            <a:pPr algn="ctr" defTabSz="914378"/>
            <a:r>
              <a:rPr lang="en-AU" sz="900" b="1">
                <a:solidFill>
                  <a:srgbClr val="E64626"/>
                </a:solidFill>
                <a:latin typeface="Arial"/>
                <a:cs typeface="Arial"/>
              </a:rPr>
              <a:t>Powerful and secure</a:t>
            </a:r>
          </a:p>
          <a:p>
            <a:pPr algn="ctr" defTabSz="914378"/>
            <a:r>
              <a:rPr lang="en-AU" sz="900" b="1">
                <a:solidFill>
                  <a:srgbClr val="E64626"/>
                </a:solidFill>
                <a:latin typeface="Arial"/>
                <a:cs typeface="Arial"/>
              </a:rPr>
              <a:t>https://</a:t>
            </a:r>
            <a:r>
              <a:rPr lang="en-AU" sz="900" b="1" err="1">
                <a:solidFill>
                  <a:srgbClr val="E64626"/>
                </a:solidFill>
                <a:latin typeface="Arial"/>
                <a:cs typeface="Arial"/>
              </a:rPr>
              <a:t>copilot.microsoft.com</a:t>
            </a:r>
            <a:r>
              <a:rPr lang="en-AU" sz="900" b="1">
                <a:solidFill>
                  <a:srgbClr val="E64626"/>
                </a:solidFill>
                <a:latin typeface="Arial"/>
                <a:cs typeface="Arial"/>
              </a:rPr>
              <a:t>/</a:t>
            </a:r>
            <a:br>
              <a:rPr lang="en-AU" sz="900" b="1">
                <a:solidFill>
                  <a:srgbClr val="E64626"/>
                </a:solidFill>
                <a:latin typeface="Arial"/>
                <a:cs typeface="Arial"/>
              </a:rPr>
            </a:br>
            <a:endParaRPr lang="en-US"/>
          </a:p>
          <a:p>
            <a:pPr algn="ctr" defTabSz="914378"/>
            <a:endParaRPr lang="en-AU" sz="900" b="1">
              <a:solidFill>
                <a:srgbClr val="E64626"/>
              </a:solidFill>
              <a:latin typeface="Arial"/>
              <a:cs typeface="Arial"/>
            </a:endParaRPr>
          </a:p>
        </p:txBody>
      </p:sp>
      <p:pic>
        <p:nvPicPr>
          <p:cNvPr id="7" name="Picture 6" descr="A red diamond on a black background&#10;&#10;AI-generated content may be incorrect.">
            <a:extLst>
              <a:ext uri="{FF2B5EF4-FFF2-40B4-BE49-F238E27FC236}">
                <a16:creationId xmlns:a16="http://schemas.microsoft.com/office/drawing/2014/main" id="{B1A100F6-B815-5BE4-6900-46135970A87B}"/>
              </a:ext>
            </a:extLst>
          </p:cNvPr>
          <p:cNvPicPr>
            <a:picLocks noChangeAspect="1"/>
          </p:cNvPicPr>
          <p:nvPr/>
        </p:nvPicPr>
        <p:blipFill>
          <a:blip r:embed="rId8"/>
          <a:stretch>
            <a:fillRect/>
          </a:stretch>
        </p:blipFill>
        <p:spPr>
          <a:xfrm>
            <a:off x="3823198" y="1960565"/>
            <a:ext cx="672511" cy="776681"/>
          </a:xfrm>
          <a:prstGeom prst="rect">
            <a:avLst/>
          </a:prstGeom>
        </p:spPr>
      </p:pic>
      <p:pic>
        <p:nvPicPr>
          <p:cNvPr id="9" name="Picture 8">
            <a:extLst>
              <a:ext uri="{FF2B5EF4-FFF2-40B4-BE49-F238E27FC236}">
                <a16:creationId xmlns:a16="http://schemas.microsoft.com/office/drawing/2014/main" id="{764BD471-B128-45E9-E54D-D63F22D71750}"/>
              </a:ext>
            </a:extLst>
          </p:cNvPr>
          <p:cNvPicPr>
            <a:picLocks noChangeAspect="1"/>
          </p:cNvPicPr>
          <p:nvPr/>
        </p:nvPicPr>
        <p:blipFill>
          <a:blip r:embed="rId9"/>
          <a:stretch>
            <a:fillRect/>
          </a:stretch>
        </p:blipFill>
        <p:spPr>
          <a:xfrm>
            <a:off x="7367671" y="3741775"/>
            <a:ext cx="1240106" cy="1240106"/>
          </a:xfrm>
          <a:prstGeom prst="rect">
            <a:avLst/>
          </a:prstGeom>
        </p:spPr>
      </p:pic>
    </p:spTree>
    <p:extLst>
      <p:ext uri="{BB962C8B-B14F-4D97-AF65-F5344CB8AC3E}">
        <p14:creationId xmlns:p14="http://schemas.microsoft.com/office/powerpoint/2010/main" val="2533063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Arial" charset="0"/>
              </a:rPr>
              <a:t>Self-test</a:t>
            </a:r>
          </a:p>
        </p:txBody>
      </p:sp>
      <p:sp>
        <p:nvSpPr>
          <p:cNvPr id="3" name="Content Placeholder 2"/>
          <p:cNvSpPr>
            <a:spLocks noGrp="1"/>
          </p:cNvSpPr>
          <p:nvPr>
            <p:ph idx="1"/>
          </p:nvPr>
        </p:nvSpPr>
        <p:spPr/>
        <p:txBody>
          <a:bodyPr/>
          <a:lstStyle/>
          <a:p>
            <a:pPr>
              <a:defRPr/>
            </a:pPr>
            <a:r>
              <a:rPr lang="en-US"/>
              <a:t>When is the first assignment due?</a:t>
            </a:r>
          </a:p>
          <a:p>
            <a:pPr>
              <a:defRPr/>
            </a:pPr>
            <a:r>
              <a:rPr lang="en-US"/>
              <a:t>What do you do if you get sick during semester?</a:t>
            </a:r>
          </a:p>
          <a:p>
            <a:pPr>
              <a:defRPr/>
            </a:pPr>
            <a:r>
              <a:rPr lang="en-US"/>
              <a:t>What help can you use when answering assessments?</a:t>
            </a:r>
          </a:p>
          <a:p>
            <a:pPr>
              <a:defRPr/>
            </a:pPr>
            <a:r>
              <a:rPr lang="en-US"/>
              <a:t>How do you find out about assignment instructions?</a:t>
            </a:r>
          </a:p>
          <a:p>
            <a:pPr>
              <a:defRPr/>
            </a:pPr>
            <a:r>
              <a:rPr lang="en-US"/>
              <a:t>How do you submit your work?</a:t>
            </a:r>
          </a:p>
          <a:p>
            <a:pPr>
              <a:defRPr/>
            </a:pPr>
            <a:r>
              <a:rPr lang="en-US"/>
              <a:t>What is </a:t>
            </a:r>
            <a:r>
              <a:rPr lang="en-US" err="1"/>
              <a:t>TurnitIn</a:t>
            </a:r>
            <a:r>
              <a:rPr lang="en-US"/>
              <a:t>?</a:t>
            </a:r>
          </a:p>
          <a:p>
            <a:pPr marL="0" indent="0">
              <a:buFont typeface="Arial" charset="0"/>
              <a:buNone/>
              <a:defRPr/>
            </a:pPr>
            <a:endParaRPr lang="en-US"/>
          </a:p>
        </p:txBody>
      </p:sp>
    </p:spTree>
    <p:extLst>
      <p:ext uri="{BB962C8B-B14F-4D97-AF65-F5344CB8AC3E}">
        <p14:creationId xmlns:p14="http://schemas.microsoft.com/office/powerpoint/2010/main" val="2689695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83923-372E-880A-F4AC-C23943251F37}"/>
            </a:ext>
          </a:extLst>
        </p:cNvPr>
        <p:cNvGrpSpPr/>
        <p:nvPr/>
      </p:nvGrpSpPr>
      <p:grpSpPr>
        <a:xfrm>
          <a:off x="0" y="0"/>
          <a:ext cx="0" cy="0"/>
          <a:chOff x="0" y="0"/>
          <a:chExt cx="0" cy="0"/>
        </a:xfrm>
      </p:grpSpPr>
      <p:sp>
        <p:nvSpPr>
          <p:cNvPr id="3" name="object 4">
            <a:extLst>
              <a:ext uri="{FF2B5EF4-FFF2-40B4-BE49-F238E27FC236}">
                <a16:creationId xmlns:a16="http://schemas.microsoft.com/office/drawing/2014/main" id="{E412C2CD-14C1-AFB2-0E87-F14994A0E26B}"/>
              </a:ext>
              <a:ext uri="{C183D7F6-B498-43B3-948B-1728B52AA6E4}">
                <adec:decorative xmlns:adec="http://schemas.microsoft.com/office/drawing/2017/decorative" val="1"/>
              </a:ext>
            </a:extLst>
          </p:cNvPr>
          <p:cNvSpPr/>
          <p:nvPr/>
        </p:nvSpPr>
        <p:spPr>
          <a:xfrm>
            <a:off x="571502" y="1431926"/>
            <a:ext cx="7994649" cy="3990975"/>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bg1"/>
          </a:solidFill>
        </p:spPr>
        <p:txBody>
          <a:bodyPr wrap="square" lIns="0" tIns="0" rIns="0" bIns="0" rtlCol="0"/>
          <a:lstStyle/>
          <a:p>
            <a:endParaRPr>
              <a:solidFill>
                <a:schemeClr val="tx1"/>
              </a:solidFill>
            </a:endParaRPr>
          </a:p>
        </p:txBody>
      </p:sp>
      <p:sp>
        <p:nvSpPr>
          <p:cNvPr id="7" name="Title 1">
            <a:extLst>
              <a:ext uri="{FF2B5EF4-FFF2-40B4-BE49-F238E27FC236}">
                <a16:creationId xmlns:a16="http://schemas.microsoft.com/office/drawing/2014/main" id="{B8D93E1B-0302-EA70-072D-5C22BACEA583}"/>
              </a:ext>
            </a:extLst>
          </p:cNvPr>
          <p:cNvSpPr txBox="1">
            <a:spLocks noGrp="1"/>
          </p:cNvSpPr>
          <p:nvPr>
            <p:ph type="title" idx="4294967295"/>
          </p:nvPr>
        </p:nvSpPr>
        <p:spPr>
          <a:xfrm>
            <a:off x="369419" y="658725"/>
            <a:ext cx="7670931" cy="9461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2800">
                <a:solidFill>
                  <a:schemeClr val="tx1"/>
                </a:solidFill>
                <a:latin typeface="+mj-lt"/>
                <a:ea typeface="+mj-ea"/>
                <a:cs typeface="+mj-cs"/>
              </a:defRPr>
            </a:lvl1pPr>
          </a:lstStyle>
          <a:p>
            <a:r>
              <a:rPr lang="en-US" sz="2400" i="1" dirty="0">
                <a:solidFill>
                  <a:schemeClr val="accent1"/>
                </a:solidFill>
                <a:latin typeface="Times"/>
                <a:cs typeface="Times"/>
              </a:rPr>
              <a:t>Completing your mandatory Canvas modules</a:t>
            </a:r>
            <a:endParaRPr lang="en-US" dirty="0">
              <a:solidFill>
                <a:schemeClr val="accent1"/>
              </a:solidFill>
            </a:endParaRPr>
          </a:p>
        </p:txBody>
      </p:sp>
      <p:sp>
        <p:nvSpPr>
          <p:cNvPr id="11" name="Content Placeholder 2">
            <a:extLst>
              <a:ext uri="{FF2B5EF4-FFF2-40B4-BE49-F238E27FC236}">
                <a16:creationId xmlns:a16="http://schemas.microsoft.com/office/drawing/2014/main" id="{EC9AC340-4517-AA97-78DA-518C186314DC}"/>
              </a:ext>
            </a:extLst>
          </p:cNvPr>
          <p:cNvSpPr txBox="1">
            <a:spLocks/>
          </p:cNvSpPr>
          <p:nvPr/>
        </p:nvSpPr>
        <p:spPr>
          <a:xfrm>
            <a:off x="576327" y="2052789"/>
            <a:ext cx="7992809" cy="755520"/>
          </a:xfrm>
          <a:prstGeom prst="rect">
            <a:avLst/>
          </a:prstGeom>
        </p:spPr>
        <p:txBody>
          <a:bodyPr wrap="square" lIns="0" tIns="0" rIns="0" bIns="0" anchor="t">
            <a:noAutofit/>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spcBef>
                <a:spcPts val="1200"/>
              </a:spcBef>
              <a:buNone/>
            </a:pPr>
            <a:r>
              <a:rPr lang="en-US" sz="1400"/>
              <a:t>We've developed a series of Canvas modules to help</a:t>
            </a:r>
            <a:r>
              <a:rPr lang="en-US" sz="1400">
                <a:solidFill>
                  <a:srgbClr val="414141"/>
                </a:solidFill>
                <a:latin typeface="Arial"/>
                <a:cs typeface="Arial"/>
              </a:rPr>
              <a:t> you understand what to expect from the University and what is expected from you. They include: </a:t>
            </a:r>
          </a:p>
        </p:txBody>
      </p:sp>
      <p:sp>
        <p:nvSpPr>
          <p:cNvPr id="16" name="Content Placeholder 2">
            <a:extLst>
              <a:ext uri="{FF2B5EF4-FFF2-40B4-BE49-F238E27FC236}">
                <a16:creationId xmlns:a16="http://schemas.microsoft.com/office/drawing/2014/main" id="{47196BF7-1401-E945-A78B-DFA52FC071D8}"/>
              </a:ext>
            </a:extLst>
          </p:cNvPr>
          <p:cNvSpPr txBox="1">
            <a:spLocks/>
          </p:cNvSpPr>
          <p:nvPr/>
        </p:nvSpPr>
        <p:spPr>
          <a:xfrm>
            <a:off x="734003" y="2743867"/>
            <a:ext cx="7509898" cy="319870"/>
          </a:xfrm>
          <a:prstGeom prst="rect">
            <a:avLst/>
          </a:prstGeom>
        </p:spPr>
        <p:txBody>
          <a:bodyPr wrap="square" lIns="0" tIns="0" rIns="0" bIns="0" anchor="t">
            <a:noAutofit/>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buFont typeface="System Font Regular"/>
              <a:buChar char="-"/>
              <a:defRPr/>
            </a:pPr>
            <a:r>
              <a:rPr lang="en-US" sz="1400" dirty="0" err="1">
                <a:solidFill>
                  <a:srgbClr val="3C3C3B"/>
                </a:solidFill>
                <a:ea typeface="+mn-lt"/>
                <a:cs typeface="+mn-lt"/>
              </a:rPr>
              <a:t>Respect@Sydney</a:t>
            </a:r>
            <a:r>
              <a:rPr lang="en-US" sz="1400" dirty="0">
                <a:solidFill>
                  <a:srgbClr val="3C3C3B"/>
                </a:solidFill>
                <a:ea typeface="+mn-lt"/>
                <a:cs typeface="+mn-lt"/>
              </a:rPr>
              <a:t>, designed to give you an understanding of consent, boundaries and respectful relationships </a:t>
            </a:r>
            <a:r>
              <a:rPr lang="en-US" sz="1400" i="1" dirty="0">
                <a:solidFill>
                  <a:srgbClr val="3C3C3B"/>
                </a:solidFill>
                <a:ea typeface="+mn-lt"/>
                <a:cs typeface="+mn-lt"/>
              </a:rPr>
              <a:t>(mandatory for commencing students).</a:t>
            </a:r>
            <a:endParaRPr lang="en-US" sz="1400" i="1" dirty="0">
              <a:solidFill>
                <a:srgbClr val="3C3C3B"/>
              </a:solidFill>
              <a:cs typeface="Arial"/>
            </a:endParaRPr>
          </a:p>
          <a:p>
            <a:pPr algn="l">
              <a:buFont typeface="System Font Regular"/>
              <a:buChar char="-"/>
              <a:defRPr/>
            </a:pPr>
            <a:endParaRPr lang="en-US" sz="1400" dirty="0">
              <a:solidFill>
                <a:srgbClr val="3C3C3B"/>
              </a:solidFill>
              <a:ea typeface="+mn-lt"/>
              <a:cs typeface="+mn-lt"/>
            </a:endParaRPr>
          </a:p>
          <a:p>
            <a:pPr algn="l">
              <a:buFont typeface="System Font Regular"/>
              <a:buChar char="-"/>
              <a:defRPr/>
            </a:pPr>
            <a:r>
              <a:rPr lang="en-US" sz="1400" dirty="0">
                <a:solidFill>
                  <a:srgbClr val="3C3C3B"/>
                </a:solidFill>
                <a:ea typeface="+mn-lt"/>
                <a:cs typeface="+mn-lt"/>
              </a:rPr>
              <a:t>Academic Honesty Education Module </a:t>
            </a:r>
            <a:r>
              <a:rPr lang="en-US" sz="1400" i="1" dirty="0">
                <a:solidFill>
                  <a:srgbClr val="3C3C3B"/>
                </a:solidFill>
                <a:ea typeface="+mn-lt"/>
                <a:cs typeface="+mn-lt"/>
              </a:rPr>
              <a:t>(mandatory for commencing students).</a:t>
            </a:r>
            <a:endParaRPr lang="en-US" sz="1400" i="1" dirty="0"/>
          </a:p>
          <a:p>
            <a:pPr algn="l">
              <a:buFont typeface="System Font Regular"/>
              <a:buChar char="-"/>
              <a:defRPr/>
            </a:pPr>
            <a:endParaRPr lang="en-US" sz="1400" dirty="0">
              <a:solidFill>
                <a:srgbClr val="3C3C3B"/>
              </a:solidFill>
              <a:cs typeface="Arial"/>
            </a:endParaRPr>
          </a:p>
          <a:p>
            <a:pPr algn="l">
              <a:buFont typeface="System Font Regular"/>
              <a:buChar char="-"/>
              <a:defRPr/>
            </a:pPr>
            <a:r>
              <a:rPr lang="en-US" sz="1400" dirty="0">
                <a:solidFill>
                  <a:srgbClr val="3C3C3B"/>
                </a:solidFill>
                <a:latin typeface="Arial"/>
                <a:cs typeface="Arial"/>
              </a:rPr>
              <a:t>Engaging with Civility, a module where you can unpack the values and expectations outlined in our Student Charter, including information about penalties for breaching our codes of conduct and displaying threatening, discriminatory or racist </a:t>
            </a:r>
            <a:r>
              <a:rPr lang="en-US" sz="1400" dirty="0" err="1">
                <a:solidFill>
                  <a:srgbClr val="3C3C3B"/>
                </a:solidFill>
                <a:latin typeface="Arial"/>
                <a:cs typeface="Arial"/>
              </a:rPr>
              <a:t>behaviour</a:t>
            </a:r>
            <a:r>
              <a:rPr lang="en-US" sz="1400" dirty="0">
                <a:solidFill>
                  <a:srgbClr val="3C3C3B"/>
                </a:solidFill>
                <a:latin typeface="Arial"/>
                <a:cs typeface="Arial"/>
              </a:rPr>
              <a:t>. </a:t>
            </a:r>
            <a:endParaRPr lang="en-US" sz="1400" kern="0" dirty="0">
              <a:solidFill>
                <a:srgbClr val="3C3C3B"/>
              </a:solidFill>
              <a:latin typeface="Arial"/>
              <a:cs typeface="Arial"/>
            </a:endParaRPr>
          </a:p>
          <a:p>
            <a:pPr algn="l">
              <a:buClr>
                <a:srgbClr val="414141"/>
              </a:buClr>
              <a:buFont typeface="System Font Regular"/>
              <a:buChar char="-"/>
              <a:defRPr/>
            </a:pPr>
            <a:endParaRPr lang="en-US" sz="1400" dirty="0">
              <a:solidFill>
                <a:srgbClr val="3C3C3B"/>
              </a:solidFill>
              <a:latin typeface="Arial"/>
              <a:cs typeface="Arial"/>
            </a:endParaRPr>
          </a:p>
          <a:p>
            <a:pPr algn="l">
              <a:buClr>
                <a:srgbClr val="414141"/>
              </a:buClr>
              <a:buFont typeface="System Font Regular"/>
              <a:buChar char="-"/>
              <a:defRPr/>
            </a:pPr>
            <a:r>
              <a:rPr lang="en-US" sz="1400" dirty="0">
                <a:solidFill>
                  <a:srgbClr val="3C3C3B"/>
                </a:solidFill>
                <a:latin typeface="Arial"/>
                <a:cs typeface="Arial"/>
              </a:rPr>
              <a:t>Anti-Slavery Awareness Module.</a:t>
            </a:r>
          </a:p>
          <a:p>
            <a:pPr marL="0">
              <a:spcBef>
                <a:spcPts val="1800"/>
              </a:spcBef>
              <a:spcAft>
                <a:spcPts val="600"/>
              </a:spcAft>
              <a:buClr>
                <a:srgbClr val="414141"/>
              </a:buClr>
              <a:buFont typeface="System Font Regular"/>
              <a:buChar char="-"/>
              <a:defRPr/>
            </a:pPr>
            <a:endParaRPr lang="en-US" sz="1400" dirty="0">
              <a:solidFill>
                <a:srgbClr val="3C3C3B"/>
              </a:solidFill>
              <a:latin typeface="Arial"/>
              <a:cs typeface="Arial"/>
            </a:endParaRPr>
          </a:p>
          <a:p>
            <a:pPr marL="0">
              <a:spcBef>
                <a:spcPts val="1800"/>
              </a:spcBef>
              <a:spcAft>
                <a:spcPts val="600"/>
              </a:spcAft>
              <a:buClr>
                <a:srgbClr val="000000"/>
              </a:buClr>
              <a:buFont typeface="System Font Regular"/>
              <a:buChar char="-"/>
              <a:defRPr/>
            </a:pPr>
            <a:endParaRPr lang="en-US" sz="1400" dirty="0">
              <a:solidFill>
                <a:srgbClr val="3C3C3B"/>
              </a:solidFill>
              <a:latin typeface="Arial"/>
              <a:cs typeface="Arial"/>
            </a:endParaRPr>
          </a:p>
        </p:txBody>
      </p:sp>
      <p:sp>
        <p:nvSpPr>
          <p:cNvPr id="6" name="Content Placeholder 2">
            <a:extLst>
              <a:ext uri="{FF2B5EF4-FFF2-40B4-BE49-F238E27FC236}">
                <a16:creationId xmlns:a16="http://schemas.microsoft.com/office/drawing/2014/main" id="{0777958E-2241-D60B-4D28-0ECB211FAF6E}"/>
              </a:ext>
            </a:extLst>
          </p:cNvPr>
          <p:cNvSpPr txBox="1">
            <a:spLocks/>
          </p:cNvSpPr>
          <p:nvPr/>
        </p:nvSpPr>
        <p:spPr>
          <a:xfrm>
            <a:off x="571354" y="5086294"/>
            <a:ext cx="8085126" cy="511931"/>
          </a:xfrm>
          <a:prstGeom prst="rect">
            <a:avLst/>
          </a:prstGeom>
        </p:spPr>
        <p:txBody>
          <a:bodyPr wrap="square" lIns="0" tIns="0" rIns="0" bIns="0" anchor="t">
            <a:noAutofit/>
          </a:bodyPr>
          <a:lstStyle>
            <a:lvl1pPr marL="171450" indent="-171450">
              <a:buClr>
                <a:schemeClr val="tx2"/>
              </a:buClr>
              <a:buFont typeface="Arial" panose="020B0604020202020204" pitchFamily="34" charset="0"/>
              <a:buChar char="•"/>
              <a:defRPr>
                <a:solidFill>
                  <a:schemeClr val="tx2"/>
                </a:solidFill>
                <a:latin typeface="+mn-lt"/>
                <a:ea typeface="+mn-ea"/>
                <a:cs typeface="+mn-cs"/>
              </a:defRPr>
            </a:lvl1pPr>
            <a:lvl2pPr marL="457200">
              <a:buFont typeface="Arial" panose="020B0604020202020204" pitchFamily="34" charset="0"/>
              <a:buChar char="•"/>
              <a:defRPr>
                <a:solidFill>
                  <a:schemeClr val="tx2"/>
                </a:solidFill>
                <a:latin typeface="+mn-lt"/>
                <a:ea typeface="+mn-ea"/>
                <a:cs typeface="+mn-cs"/>
              </a:defRPr>
            </a:lvl2pPr>
            <a:lvl3pPr marL="914400">
              <a:buFont typeface="Arial" panose="020B0604020202020204" pitchFamily="34" charset="0"/>
              <a:buChar char="•"/>
              <a:defRPr>
                <a:solidFill>
                  <a:schemeClr val="tx2"/>
                </a:solidFill>
                <a:latin typeface="+mn-lt"/>
                <a:ea typeface="+mn-ea"/>
                <a:cs typeface="+mn-cs"/>
              </a:defRPr>
            </a:lvl3pPr>
            <a:lvl4pPr marL="1371600">
              <a:buFont typeface="Arial" panose="020B0604020202020204" pitchFamily="34" charset="0"/>
              <a:buChar char="•"/>
              <a:defRPr>
                <a:solidFill>
                  <a:schemeClr val="tx2"/>
                </a:solidFill>
                <a:latin typeface="+mn-lt"/>
                <a:ea typeface="+mn-ea"/>
                <a:cs typeface="+mn-cs"/>
              </a:defRPr>
            </a:lvl4pPr>
            <a:lvl5pPr marL="1828800">
              <a:buFont typeface="Arial" panose="020B0604020202020204" pitchFamily="34" charset="0"/>
              <a:buChar char="•"/>
              <a:defRPr>
                <a:solidFill>
                  <a:schemeClr val="tx2"/>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spcBef>
                <a:spcPts val="1200"/>
              </a:spcBef>
              <a:buNone/>
            </a:pPr>
            <a:r>
              <a:rPr lang="en-US" sz="1400">
                <a:solidFill>
                  <a:srgbClr val="414141"/>
                </a:solidFill>
                <a:latin typeface="Arial"/>
                <a:cs typeface="Arial"/>
              </a:rPr>
              <a:t>Many of these modules are mandatory for commencing students and your results may be withheld if you do not complete them.</a:t>
            </a:r>
          </a:p>
        </p:txBody>
      </p:sp>
    </p:spTree>
    <p:extLst>
      <p:ext uri="{BB962C8B-B14F-4D97-AF65-F5344CB8AC3E}">
        <p14:creationId xmlns:p14="http://schemas.microsoft.com/office/powerpoint/2010/main" val="215751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6050-61FD-F973-3CBF-C787026DC69A}"/>
              </a:ext>
            </a:extLst>
          </p:cNvPr>
          <p:cNvSpPr>
            <a:spLocks noGrp="1"/>
          </p:cNvSpPr>
          <p:nvPr>
            <p:ph type="title"/>
          </p:nvPr>
        </p:nvSpPr>
        <p:spPr/>
        <p:txBody>
          <a:bodyPr/>
          <a:lstStyle/>
          <a:p>
            <a:r>
              <a:rPr lang="en-AU"/>
              <a:t>COMP9123 – Data Structurers &amp; Algorithms</a:t>
            </a:r>
          </a:p>
        </p:txBody>
      </p:sp>
      <p:sp>
        <p:nvSpPr>
          <p:cNvPr id="3" name="Content Placeholder 2">
            <a:extLst>
              <a:ext uri="{FF2B5EF4-FFF2-40B4-BE49-F238E27FC236}">
                <a16:creationId xmlns:a16="http://schemas.microsoft.com/office/drawing/2014/main" id="{41353CD2-8D78-64B6-022E-1C699481451B}"/>
              </a:ext>
            </a:extLst>
          </p:cNvPr>
          <p:cNvSpPr>
            <a:spLocks noGrp="1"/>
          </p:cNvSpPr>
          <p:nvPr>
            <p:ph idx="1"/>
          </p:nvPr>
        </p:nvSpPr>
        <p:spPr/>
        <p:txBody>
          <a:bodyPr/>
          <a:lstStyle/>
          <a:p>
            <a:pPr marL="0" indent="0">
              <a:buNone/>
            </a:pPr>
            <a:r>
              <a:rPr lang="en-GB"/>
              <a:t>This unit is your formal introduction to algorithms and data structures, which will lay the foundations for you to come up with your own algorithms and data structures and be confident of their correctness. </a:t>
            </a:r>
          </a:p>
          <a:p>
            <a:endParaRPr lang="en-GB"/>
          </a:p>
          <a:p>
            <a:pPr marL="0" indent="0">
              <a:buNone/>
            </a:pPr>
            <a:r>
              <a:rPr lang="en-GB" b="1"/>
              <a:t>Our Goal</a:t>
            </a:r>
          </a:p>
          <a:p>
            <a:pPr marL="0" indent="0">
              <a:buNone/>
            </a:pPr>
            <a:r>
              <a:rPr lang="en-GB"/>
              <a:t>We would like you to develop an </a:t>
            </a:r>
            <a:r>
              <a:rPr lang="en-GB" b="1"/>
              <a:t>analytical mindset</a:t>
            </a:r>
            <a:r>
              <a:rPr lang="en-GB"/>
              <a:t> with which you could approach a real-world problem. You would be able to understand suitable data structures and algorithms to address this problem and then design and test your solutions with confidence.</a:t>
            </a:r>
            <a:endParaRPr lang="en-AU"/>
          </a:p>
        </p:txBody>
      </p:sp>
    </p:spTree>
    <p:extLst>
      <p:ext uri="{BB962C8B-B14F-4D97-AF65-F5344CB8AC3E}">
        <p14:creationId xmlns:p14="http://schemas.microsoft.com/office/powerpoint/2010/main" val="160272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324803" y="79744"/>
            <a:ext cx="8229600" cy="1143000"/>
          </a:xfrm>
        </p:spPr>
        <p:txBody>
          <a:bodyPr/>
          <a:lstStyle/>
          <a:p>
            <a:r>
              <a:rPr lang="en-US" sz="3200">
                <a:latin typeface="TW Cen MT"/>
                <a:ea typeface="ＭＳ Ｐゴシック"/>
                <a:cs typeface="Arial"/>
              </a:rPr>
              <a:t>Student support</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6260"/>
            <a:ext cx="8433434" cy="1678365"/>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Tw Cen MT" panose="020B0602020104020603" pitchFamily="34" charset="0"/>
              <a:buChar char="–"/>
            </a:pPr>
            <a:r>
              <a:rPr lang="en-AU" b="0">
                <a:latin typeface="Tw Cen MT"/>
                <a:ea typeface="ＭＳ Ｐゴシック"/>
                <a:cs typeface="Times New Roman"/>
              </a:rPr>
              <a:t>Visit the </a:t>
            </a:r>
            <a:r>
              <a:rPr lang="en-AU" b="0">
                <a:latin typeface="Tw Cen MT"/>
                <a:ea typeface="ＭＳ Ｐゴシック"/>
                <a:cs typeface="Times New Roman"/>
                <a:hlinkClick r:id="rId3"/>
              </a:rPr>
              <a:t>Student life, wellbeing and support</a:t>
            </a:r>
            <a:r>
              <a:rPr lang="en-AU" b="0">
                <a:latin typeface="Tw Cen MT"/>
                <a:ea typeface="ＭＳ Ｐゴシック"/>
                <a:cs typeface="Times New Roman"/>
              </a:rPr>
              <a:t> webpage to find out about the student services, resources and events available to support you while you study:</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pic>
        <p:nvPicPr>
          <p:cNvPr id="4" name="Picture 3">
            <a:extLst>
              <a:ext uri="{FF2B5EF4-FFF2-40B4-BE49-F238E27FC236}">
                <a16:creationId xmlns:a16="http://schemas.microsoft.com/office/drawing/2014/main" id="{7E6ED751-9C80-0B37-E578-AE421FE43135}"/>
              </a:ext>
            </a:extLst>
          </p:cNvPr>
          <p:cNvPicPr>
            <a:picLocks noChangeAspect="1"/>
          </p:cNvPicPr>
          <p:nvPr/>
        </p:nvPicPr>
        <p:blipFill>
          <a:blip r:embed="rId4"/>
          <a:stretch>
            <a:fillRect/>
          </a:stretch>
        </p:blipFill>
        <p:spPr>
          <a:xfrm>
            <a:off x="6116568" y="2013812"/>
            <a:ext cx="2030443" cy="2022000"/>
          </a:xfrm>
          <a:prstGeom prst="rect">
            <a:avLst/>
          </a:prstGeom>
        </p:spPr>
      </p:pic>
      <p:sp>
        <p:nvSpPr>
          <p:cNvPr id="7" name="Content Placeholder 2">
            <a:extLst>
              <a:ext uri="{FF2B5EF4-FFF2-40B4-BE49-F238E27FC236}">
                <a16:creationId xmlns:a16="http://schemas.microsoft.com/office/drawing/2014/main" id="{83101076-D9C8-2AE9-D45E-5FC37B78D4E4}"/>
              </a:ext>
            </a:extLst>
          </p:cNvPr>
          <p:cNvSpPr txBox="1">
            <a:spLocks/>
          </p:cNvSpPr>
          <p:nvPr/>
        </p:nvSpPr>
        <p:spPr>
          <a:xfrm>
            <a:off x="324803" y="2217486"/>
            <a:ext cx="3778846" cy="2115699"/>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Health and wellbeing</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Academic Support </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Personal support </a:t>
            </a:r>
          </a:p>
          <a:p>
            <a:pPr marL="742950" lvl="1" indent="-285750">
              <a:spcAft>
                <a:spcPts val="800"/>
              </a:spcAft>
              <a:buFont typeface="Tw Cen MT" panose="020B0602020104020603" pitchFamily="34" charset="0"/>
              <a:buChar char="–"/>
              <a:tabLst>
                <a:tab pos="914400" algn="l"/>
              </a:tabLst>
            </a:pPr>
            <a:r>
              <a:rPr lang="en-AU">
                <a:ea typeface="ＭＳ Ｐゴシック"/>
                <a:cs typeface="Times New Roman"/>
              </a:rPr>
              <a:t>Getting connected</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sp>
        <p:nvSpPr>
          <p:cNvPr id="5" name="Content Placeholder 2">
            <a:extLst>
              <a:ext uri="{FF2B5EF4-FFF2-40B4-BE49-F238E27FC236}">
                <a16:creationId xmlns:a16="http://schemas.microsoft.com/office/drawing/2014/main" id="{08C63E68-C64C-ADFE-82F6-D991086736F5}"/>
              </a:ext>
            </a:extLst>
          </p:cNvPr>
          <p:cNvSpPr txBox="1">
            <a:spLocks/>
          </p:cNvSpPr>
          <p:nvPr/>
        </p:nvSpPr>
        <p:spPr>
          <a:xfrm>
            <a:off x="0" y="4350848"/>
            <a:ext cx="8587322" cy="2115699"/>
          </a:xfrm>
          <a:prstGeom prst="rect">
            <a:avLst/>
          </a:prstGeom>
        </p:spPr>
        <p:txBody>
          <a:bodyPr lIns="91440" tIns="45720" rIns="91440" bIns="4572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Aft>
                <a:spcPts val="800"/>
              </a:spcAft>
              <a:buNone/>
              <a:tabLst>
                <a:tab pos="914400" algn="l"/>
              </a:tabLst>
            </a:pPr>
            <a:r>
              <a:rPr lang="en-AU">
                <a:ea typeface="ＭＳ Ｐゴシック"/>
                <a:cs typeface="Times New Roman"/>
              </a:rPr>
              <a:t>Questions about getting started this semester? Come visit us at a Welcome Hub</a:t>
            </a:r>
          </a:p>
          <a:p>
            <a:pPr marL="342900" lvl="0" indent="-342900">
              <a:buFont typeface="Tw Cen MT" panose="020B0602020104020603" pitchFamily="34" charset="0"/>
              <a:buChar char="–"/>
              <a:defRPr/>
            </a:pPr>
            <a:endParaRPr lang="en-AU" b="0">
              <a:latin typeface="Arial"/>
              <a:ea typeface="ＭＳ Ｐゴシック"/>
              <a:cs typeface="Arial"/>
            </a:endParaRPr>
          </a:p>
          <a:p>
            <a:pPr marL="400050" indent="-400050">
              <a:lnSpc>
                <a:spcPct val="90000"/>
              </a:lnSpc>
              <a:buClr>
                <a:prstClr val="black"/>
              </a:buClr>
              <a:buFont typeface="Lucida Grande" charset="0"/>
              <a:buChar char="–"/>
              <a:defRPr/>
            </a:pPr>
            <a:endParaRPr lang="en-US" b="0">
              <a:latin typeface="TW Cen MT"/>
              <a:ea typeface="ＭＳ Ｐゴシック"/>
              <a:cs typeface="Arial"/>
            </a:endParaRPr>
          </a:p>
        </p:txBody>
      </p:sp>
      <p:pic>
        <p:nvPicPr>
          <p:cNvPr id="6" name="Graphic 5" descr="Marker outline">
            <a:extLst>
              <a:ext uri="{FF2B5EF4-FFF2-40B4-BE49-F238E27FC236}">
                <a16:creationId xmlns:a16="http://schemas.microsoft.com/office/drawing/2014/main" id="{5F4CEB13-25BD-B2B1-1D88-9588D91E7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5995" y="4900953"/>
            <a:ext cx="632171" cy="632171"/>
          </a:xfrm>
          <a:prstGeom prst="rect">
            <a:avLst/>
          </a:prstGeom>
        </p:spPr>
      </p:pic>
      <p:sp>
        <p:nvSpPr>
          <p:cNvPr id="9" name="TextBox 8">
            <a:extLst>
              <a:ext uri="{FF2B5EF4-FFF2-40B4-BE49-F238E27FC236}">
                <a16:creationId xmlns:a16="http://schemas.microsoft.com/office/drawing/2014/main" id="{9C1B8796-CC89-96AF-ACE5-2AF96D57E5FC}"/>
              </a:ext>
            </a:extLst>
          </p:cNvPr>
          <p:cNvSpPr txBox="1"/>
          <p:nvPr/>
        </p:nvSpPr>
        <p:spPr>
          <a:xfrm>
            <a:off x="1416074" y="5461314"/>
            <a:ext cx="2162358" cy="646331"/>
          </a:xfrm>
          <a:prstGeom prst="rect">
            <a:avLst/>
          </a:prstGeom>
          <a:noFill/>
        </p:spPr>
        <p:txBody>
          <a:bodyPr wrap="square" rtlCol="0">
            <a:spAutoFit/>
          </a:bodyPr>
          <a:lstStyle/>
          <a:p>
            <a:pPr algn="ctr"/>
            <a:r>
              <a:rPr lang="en-US">
                <a:latin typeface="Tw Cen MT" panose="020B0602020104020603" pitchFamily="34" charset="77"/>
              </a:rPr>
              <a:t>Anderson Stuart Welcome Hub</a:t>
            </a:r>
          </a:p>
        </p:txBody>
      </p:sp>
      <p:sp>
        <p:nvSpPr>
          <p:cNvPr id="10" name="TextBox 9">
            <a:extLst>
              <a:ext uri="{FF2B5EF4-FFF2-40B4-BE49-F238E27FC236}">
                <a16:creationId xmlns:a16="http://schemas.microsoft.com/office/drawing/2014/main" id="{E1C681E3-DB5E-D8FE-20A9-1DD172EA220B}"/>
              </a:ext>
            </a:extLst>
          </p:cNvPr>
          <p:cNvSpPr txBox="1"/>
          <p:nvPr/>
        </p:nvSpPr>
        <p:spPr>
          <a:xfrm>
            <a:off x="5001698" y="5519563"/>
            <a:ext cx="2162358" cy="646331"/>
          </a:xfrm>
          <a:prstGeom prst="rect">
            <a:avLst/>
          </a:prstGeom>
          <a:noFill/>
        </p:spPr>
        <p:txBody>
          <a:bodyPr wrap="square" rtlCol="0">
            <a:spAutoFit/>
          </a:bodyPr>
          <a:lstStyle/>
          <a:p>
            <a:pPr algn="ctr"/>
            <a:r>
              <a:rPr lang="en-US" err="1">
                <a:latin typeface="Tw Cen MT" panose="020B0602020104020603" pitchFamily="34" charset="77"/>
              </a:rPr>
              <a:t>Carslaw</a:t>
            </a:r>
            <a:r>
              <a:rPr lang="en-US">
                <a:latin typeface="Tw Cen MT" panose="020B0602020104020603" pitchFamily="34" charset="77"/>
              </a:rPr>
              <a:t> West Welcome Hub</a:t>
            </a:r>
          </a:p>
        </p:txBody>
      </p:sp>
      <p:pic>
        <p:nvPicPr>
          <p:cNvPr id="11" name="Graphic 10" descr="Marker outline">
            <a:extLst>
              <a:ext uri="{FF2B5EF4-FFF2-40B4-BE49-F238E27FC236}">
                <a16:creationId xmlns:a16="http://schemas.microsoft.com/office/drawing/2014/main" id="{3DA53FED-A5AF-2B45-CAF3-95A8F7026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599" y="4913186"/>
            <a:ext cx="632171" cy="632171"/>
          </a:xfrm>
          <a:prstGeom prst="rect">
            <a:avLst/>
          </a:prstGeom>
        </p:spPr>
      </p:pic>
    </p:spTree>
    <p:extLst>
      <p:ext uri="{BB962C8B-B14F-4D97-AF65-F5344CB8AC3E}">
        <p14:creationId xmlns:p14="http://schemas.microsoft.com/office/powerpoint/2010/main" val="2002294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76650" y="381106"/>
            <a:ext cx="6185254" cy="758811"/>
          </a:xfrm>
        </p:spPr>
        <p:txBody>
          <a:bodyPr/>
          <a:lstStyle/>
          <a:p>
            <a:r>
              <a:rPr lang="en-US" sz="2400">
                <a:latin typeface="TW Cen MT"/>
                <a:ea typeface="ＭＳ Ｐゴシック"/>
                <a:cs typeface="Arial"/>
              </a:rPr>
              <a:t>Safer Communities Office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553215" y="1367842"/>
            <a:ext cx="5561837" cy="1525378"/>
          </a:xfrm>
          <a:prstGeom prst="rect">
            <a:avLst/>
          </a:prstGeom>
        </p:spPr>
        <p:txBody>
          <a:bodyPr lIns="68580" tIns="34290" rIns="68580" bIns="3429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720" indent="-299720">
              <a:lnSpc>
                <a:spcPct val="90000"/>
              </a:lnSpc>
              <a:buClr>
                <a:prstClr val="black"/>
              </a:buClr>
              <a:buFont typeface="Lucida Grande" charset="0"/>
              <a:buChar char="–"/>
              <a:defRPr/>
            </a:pPr>
            <a:r>
              <a:rPr lang="en-AU" sz="1800" b="0">
                <a:latin typeface="TW Cen MT"/>
                <a:ea typeface="ＭＳ Ｐゴシック"/>
                <a:cs typeface="Arial"/>
                <a:sym typeface="Wingdings" pitchFamily="2" charset="2"/>
              </a:rPr>
              <a:t>Support and case management for people who have experienced sexual misconduct, domestic/family violence, bullying/harassment or issues relating to modern slavery. </a:t>
            </a:r>
            <a:endParaRPr lang="en-AU" sz="1800" b="0">
              <a:latin typeface="TW Cen MT"/>
              <a:ea typeface="ＭＳ Ｐゴシック"/>
              <a:cs typeface="Arial"/>
            </a:endParaRPr>
          </a:p>
          <a:p>
            <a:pPr marL="257175" indent="-257175">
              <a:buFont typeface="Tw Cen MT" panose="020B0602020104020603" pitchFamily="34" charset="0"/>
              <a:buChar char="–"/>
              <a:defRPr/>
            </a:pPr>
            <a:endParaRPr lang="en-AU" sz="1800" b="0">
              <a:solidFill>
                <a:prstClr val="black"/>
              </a:solidFill>
              <a:latin typeface="Arial"/>
              <a:ea typeface="ＭＳ Ｐゴシック"/>
              <a:cs typeface="Arial"/>
            </a:endParaRPr>
          </a:p>
          <a:p>
            <a:pPr marL="299720" indent="-299720">
              <a:lnSpc>
                <a:spcPct val="90000"/>
              </a:lnSpc>
              <a:buClr>
                <a:prstClr val="black"/>
              </a:buClr>
              <a:buFont typeface="Lucida Grande" charset="0"/>
              <a:buChar char="–"/>
              <a:defRPr/>
            </a:pPr>
            <a:endParaRPr lang="en-US" sz="1800" b="0">
              <a:solidFill>
                <a:prstClr val="black"/>
              </a:solidFill>
              <a:latin typeface="TW Cen MT"/>
              <a:ea typeface="ＭＳ Ｐゴシック"/>
              <a:cs typeface="Arial"/>
            </a:endParaRPr>
          </a:p>
        </p:txBody>
      </p:sp>
      <p:sp>
        <p:nvSpPr>
          <p:cNvPr id="7" name="Content Placeholder 2">
            <a:extLst>
              <a:ext uri="{FF2B5EF4-FFF2-40B4-BE49-F238E27FC236}">
                <a16:creationId xmlns:a16="http://schemas.microsoft.com/office/drawing/2014/main" id="{83101076-D9C8-2AE9-D45E-5FC37B78D4E4}"/>
              </a:ext>
            </a:extLst>
          </p:cNvPr>
          <p:cNvSpPr txBox="1">
            <a:spLocks/>
          </p:cNvSpPr>
          <p:nvPr/>
        </p:nvSpPr>
        <p:spPr>
          <a:xfrm>
            <a:off x="114700" y="2575338"/>
            <a:ext cx="7246220" cy="3275768"/>
          </a:xfrm>
          <a:prstGeom prst="rect">
            <a:avLst/>
          </a:prstGeom>
        </p:spPr>
        <p:txBody>
          <a:bodyPr lIns="68580" tIns="34290" rIns="68580" bIns="34290" anchor="t"/>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Contact the team</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8:30 am to 5:30 pm Monday to Friday, Sydney local time </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phone: +61 2 8627 6808</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email:  </a:t>
            </a:r>
            <a:r>
              <a:rPr lang="en-AU" sz="1800" dirty="0">
                <a:ea typeface="ＭＳ Ｐゴシック"/>
                <a:cs typeface="Times New Roman"/>
                <a:hlinkClick r:id="rId3"/>
              </a:rPr>
              <a:t>safer-communities.officer@sydney.edu.au</a:t>
            </a:r>
            <a:r>
              <a:rPr lang="en-AU" sz="1800" dirty="0">
                <a:ea typeface="ＭＳ Ｐゴシック"/>
                <a:cs typeface="Times New Roman"/>
              </a:rPr>
              <a:t> </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campus: Level 5, Jane Foss Russell building, City Road, Darlington Campus</a:t>
            </a:r>
          </a:p>
          <a:p>
            <a:pPr lvl="1">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rPr>
              <a:t>Make a report</a:t>
            </a:r>
          </a:p>
          <a:p>
            <a:pPr lvl="2" indent="-213995">
              <a:lnSpc>
                <a:spcPct val="107000"/>
              </a:lnSpc>
              <a:spcAft>
                <a:spcPts val="600"/>
              </a:spcAft>
              <a:buFont typeface="Tw Cen MT" panose="020B0602020104020603" pitchFamily="34" charset="0"/>
              <a:buChar char="–"/>
              <a:tabLst>
                <a:tab pos="685800" algn="l"/>
              </a:tabLst>
            </a:pPr>
            <a:r>
              <a:rPr lang="en-AU" sz="1800" dirty="0">
                <a:ea typeface="ＭＳ Ｐゴシック"/>
                <a:cs typeface="Times New Roman"/>
                <a:hlinkClick r:id="rId4"/>
              </a:rPr>
              <a:t>Visit the website </a:t>
            </a:r>
            <a:r>
              <a:rPr lang="en-AU" sz="1800" dirty="0">
                <a:ea typeface="ＭＳ Ｐゴシック"/>
                <a:cs typeface="Times New Roman"/>
              </a:rPr>
              <a:t>to make a complaint or disclosure of sexual misconduct to the University. </a:t>
            </a:r>
          </a:p>
          <a:p>
            <a:pPr marL="257175" indent="-257175">
              <a:buFont typeface="Tw Cen MT" panose="020B0602020104020603" pitchFamily="34" charset="0"/>
              <a:buChar char="–"/>
              <a:defRPr/>
            </a:pPr>
            <a:endParaRPr lang="en-AU" sz="1800" b="0" dirty="0">
              <a:latin typeface="Arial"/>
              <a:ea typeface="ＭＳ Ｐゴシック"/>
              <a:cs typeface="Arial"/>
            </a:endParaRPr>
          </a:p>
          <a:p>
            <a:pPr marL="299720" indent="-299720">
              <a:lnSpc>
                <a:spcPct val="90000"/>
              </a:lnSpc>
              <a:buClr>
                <a:prstClr val="black"/>
              </a:buClr>
              <a:buFont typeface="Lucida Grande" charset="0"/>
              <a:buChar char="–"/>
              <a:defRPr/>
            </a:pPr>
            <a:endParaRPr lang="en-US" sz="1800" b="0" dirty="0">
              <a:solidFill>
                <a:prstClr val="black"/>
              </a:solidFill>
              <a:latin typeface="TW Cen MT"/>
              <a:ea typeface="ＭＳ Ｐゴシック"/>
              <a:cs typeface="Arial"/>
            </a:endParaRPr>
          </a:p>
        </p:txBody>
      </p:sp>
      <p:pic>
        <p:nvPicPr>
          <p:cNvPr id="9" name="Picture 8" descr="Qr code&#10;&#10;Description automatically generated">
            <a:extLst>
              <a:ext uri="{FF2B5EF4-FFF2-40B4-BE49-F238E27FC236}">
                <a16:creationId xmlns:a16="http://schemas.microsoft.com/office/drawing/2014/main" id="{7B4DDE52-D3C9-A15D-BA51-6FF8C1F95A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667" y="381120"/>
            <a:ext cx="1838624" cy="1838624"/>
          </a:xfrm>
          <a:prstGeom prst="rect">
            <a:avLst/>
          </a:prstGeom>
        </p:spPr>
      </p:pic>
    </p:spTree>
    <p:extLst>
      <p:ext uri="{BB962C8B-B14F-4D97-AF65-F5344CB8AC3E}">
        <p14:creationId xmlns:p14="http://schemas.microsoft.com/office/powerpoint/2010/main" val="333531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a:lstStyle/>
          <a:p>
            <a:pPr eaLnBrk="1" hangingPunct="1"/>
            <a:r>
              <a:rPr lang="en-AU">
                <a:latin typeface="Arial" charset="0"/>
              </a:rPr>
              <a:t>General Housekeeping – Use of Labs</a:t>
            </a:r>
          </a:p>
        </p:txBody>
      </p:sp>
      <p:sp>
        <p:nvSpPr>
          <p:cNvPr id="17411" name="Rectangle 3"/>
          <p:cNvSpPr>
            <a:spLocks noGrp="1"/>
          </p:cNvSpPr>
          <p:nvPr>
            <p:ph type="body" idx="1"/>
          </p:nvPr>
        </p:nvSpPr>
        <p:spPr/>
        <p:txBody>
          <a:bodyPr/>
          <a:lstStyle/>
          <a:p>
            <a:pPr eaLnBrk="1" hangingPunct="1"/>
            <a:endParaRPr lang="en-AU" sz="1800">
              <a:latin typeface="Arial" charset="0"/>
            </a:endParaRPr>
          </a:p>
          <a:p>
            <a:pPr eaLnBrk="1" hangingPunct="1"/>
            <a:r>
              <a:rPr lang="en-AU" sz="1800">
                <a:latin typeface="Arial" charset="0"/>
              </a:rPr>
              <a:t>Keep work area clean and orderly</a:t>
            </a:r>
          </a:p>
          <a:p>
            <a:pPr eaLnBrk="1" hangingPunct="1"/>
            <a:r>
              <a:rPr lang="en-AU" sz="1800">
                <a:latin typeface="Arial" charset="0"/>
              </a:rPr>
              <a:t>Remove trip hazards around desk area</a:t>
            </a:r>
          </a:p>
          <a:p>
            <a:pPr eaLnBrk="1" hangingPunct="1"/>
            <a:r>
              <a:rPr lang="en-AU" sz="1800">
                <a:latin typeface="Arial" charset="0"/>
              </a:rPr>
              <a:t>No food and drink near machines</a:t>
            </a:r>
          </a:p>
          <a:p>
            <a:pPr eaLnBrk="1" hangingPunct="1"/>
            <a:r>
              <a:rPr lang="en-AU" sz="1800">
                <a:latin typeface="Arial" charset="0"/>
              </a:rPr>
              <a:t>No smoking permitted within University buildings</a:t>
            </a:r>
          </a:p>
          <a:p>
            <a:pPr eaLnBrk="1" hangingPunct="1"/>
            <a:r>
              <a:rPr lang="en-AU" sz="1800">
                <a:latin typeface="Arial" charset="0"/>
              </a:rPr>
              <a:t>Do not unplug or move equipment without permission</a:t>
            </a:r>
          </a:p>
          <a:p>
            <a:pPr eaLnBrk="1" hangingPunct="1"/>
            <a:endParaRPr lang="en-AU" sz="1800">
              <a:latin typeface="Arial" charset="0"/>
            </a:endParaRPr>
          </a:p>
        </p:txBody>
      </p:sp>
      <p:sp>
        <p:nvSpPr>
          <p:cNvPr id="17412" name="AutoShape 5"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117475" y="-1790700"/>
            <a:ext cx="2924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a:p>
        </p:txBody>
      </p:sp>
      <p:sp>
        <p:nvSpPr>
          <p:cNvPr id="17413" name="AutoShape 9"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269875" y="-1638300"/>
            <a:ext cx="2924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a:p>
        </p:txBody>
      </p:sp>
      <p:pic>
        <p:nvPicPr>
          <p:cNvPr id="1741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581525"/>
            <a:ext cx="987425" cy="1266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4437063"/>
            <a:ext cx="1620837" cy="16208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4533900"/>
            <a:ext cx="1652588" cy="1654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7"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772025"/>
            <a:ext cx="1123950" cy="1123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8"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3984625"/>
            <a:ext cx="2143125" cy="2143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9236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rPr>
              <a:t>EMERGENCIES – Be prepared</a:t>
            </a:r>
            <a:endParaRPr lang="en-AU">
              <a:latin typeface="Arial" charset="0"/>
            </a:endParaRPr>
          </a:p>
        </p:txBody>
      </p:sp>
      <p:sp>
        <p:nvSpPr>
          <p:cNvPr id="9" name="TextBox 8">
            <a:hlinkClick r:id="rId2"/>
          </p:cNvPr>
          <p:cNvSpPr txBox="1"/>
          <p:nvPr/>
        </p:nvSpPr>
        <p:spPr>
          <a:xfrm>
            <a:off x="1334453" y="1300162"/>
            <a:ext cx="6113597" cy="369332"/>
          </a:xfrm>
          <a:prstGeom prst="rect">
            <a:avLst/>
          </a:prstGeom>
          <a:noFill/>
        </p:spPr>
        <p:txBody>
          <a:bodyPr wrap="none">
            <a:spAutoFit/>
          </a:bodyPr>
          <a:lstStyle/>
          <a:p>
            <a:pPr>
              <a:defRPr/>
            </a:pPr>
            <a:r>
              <a:rPr lang="en-US" b="1">
                <a:solidFill>
                  <a:schemeClr val="accent6">
                    <a:lumMod val="60000"/>
                    <a:lumOff val="40000"/>
                  </a:schemeClr>
                </a:solidFill>
                <a:ea typeface="+mn-ea"/>
                <a:hlinkClick r:id="rId3"/>
              </a:rPr>
              <a:t>https://sydney.edu.au/campus-life/safety-security.html</a:t>
            </a:r>
            <a:endParaRPr lang="en-AU" b="1">
              <a:solidFill>
                <a:schemeClr val="accent6">
                  <a:lumMod val="60000"/>
                  <a:lumOff val="40000"/>
                </a:schemeClr>
              </a:solidFill>
              <a:ea typeface="+mn-ea"/>
            </a:endParaRPr>
          </a:p>
        </p:txBody>
      </p:sp>
      <p:sp>
        <p:nvSpPr>
          <p:cNvPr id="10" name="Right Arrow 9"/>
          <p:cNvSpPr/>
          <p:nvPr/>
        </p:nvSpPr>
        <p:spPr>
          <a:xfrm>
            <a:off x="323850" y="1341438"/>
            <a:ext cx="5032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2" name="Picture 1"/>
          <p:cNvPicPr>
            <a:picLocks noChangeAspect="1"/>
          </p:cNvPicPr>
          <p:nvPr/>
        </p:nvPicPr>
        <p:blipFill>
          <a:blip r:embed="rId4"/>
          <a:stretch>
            <a:fillRect/>
          </a:stretch>
        </p:blipFill>
        <p:spPr>
          <a:xfrm>
            <a:off x="1782529" y="1798816"/>
            <a:ext cx="4263941" cy="4511126"/>
          </a:xfrm>
          <a:prstGeom prst="rect">
            <a:avLst/>
          </a:prstGeom>
        </p:spPr>
      </p:pic>
    </p:spTree>
    <p:extLst>
      <p:ext uri="{BB962C8B-B14F-4D97-AF65-F5344CB8AC3E}">
        <p14:creationId xmlns:p14="http://schemas.microsoft.com/office/powerpoint/2010/main" val="661054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Arial" charset="0"/>
              </a:rPr>
              <a:t>Assistance</a:t>
            </a:r>
          </a:p>
        </p:txBody>
      </p:sp>
      <p:sp>
        <p:nvSpPr>
          <p:cNvPr id="52226" name="Content Placeholder 2"/>
          <p:cNvSpPr>
            <a:spLocks noGrp="1"/>
          </p:cNvSpPr>
          <p:nvPr>
            <p:ph idx="1"/>
          </p:nvPr>
        </p:nvSpPr>
        <p:spPr>
          <a:xfrm>
            <a:off x="250825" y="1773238"/>
            <a:ext cx="8662988" cy="4679950"/>
          </a:xfrm>
        </p:spPr>
        <p:txBody>
          <a:bodyPr>
            <a:normAutofit/>
          </a:bodyPr>
          <a:lstStyle/>
          <a:p>
            <a:pPr eaLnBrk="1" hangingPunct="1"/>
            <a:r>
              <a:rPr lang="en-US">
                <a:latin typeface="Arial" charset="0"/>
              </a:rPr>
              <a:t>There are a wide range of support services available for students: </a:t>
            </a:r>
            <a:r>
              <a:rPr lang="en-US">
                <a:latin typeface="Arial" charset="0"/>
                <a:hlinkClick r:id="rId2"/>
              </a:rPr>
              <a:t>https://sydney.edu.au/campus-life/health-wellbeing-success.html</a:t>
            </a:r>
            <a:r>
              <a:rPr lang="en-US">
                <a:latin typeface="Arial" charset="0"/>
              </a:rPr>
              <a:t> </a:t>
            </a:r>
          </a:p>
          <a:p>
            <a:pPr eaLnBrk="1" hangingPunct="1"/>
            <a:r>
              <a:rPr lang="en-US">
                <a:latin typeface="Arial" charset="0"/>
              </a:rPr>
              <a:t>Please make contact, and get help</a:t>
            </a:r>
          </a:p>
          <a:p>
            <a:pPr eaLnBrk="1" hangingPunct="1"/>
            <a:r>
              <a:rPr lang="en-US">
                <a:latin typeface="Arial" charset="0"/>
              </a:rPr>
              <a:t>You are not required to tell anyone else about this</a:t>
            </a:r>
          </a:p>
          <a:p>
            <a:pPr eaLnBrk="1" hangingPunct="1"/>
            <a:r>
              <a:rPr lang="en-US">
                <a:latin typeface="Arial" charset="0"/>
              </a:rPr>
              <a:t>If you are willing to inform the unit coordinator, they may be able to work with other support to reduce the impact on this unit</a:t>
            </a:r>
          </a:p>
          <a:p>
            <a:pPr lvl="1"/>
            <a:r>
              <a:rPr lang="en-US">
                <a:latin typeface="Arial" charset="0"/>
              </a:rPr>
              <a:t>E.g. provide advice on which tasks are most significant </a:t>
            </a:r>
          </a:p>
        </p:txBody>
      </p:sp>
    </p:spTree>
    <p:extLst>
      <p:ext uri="{BB962C8B-B14F-4D97-AF65-F5344CB8AC3E}">
        <p14:creationId xmlns:p14="http://schemas.microsoft.com/office/powerpoint/2010/main" val="14736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AU">
                <a:latin typeface="Arial" charset="0"/>
              </a:rPr>
              <a:t>Disability Services</a:t>
            </a:r>
          </a:p>
        </p:txBody>
      </p:sp>
      <p:sp>
        <p:nvSpPr>
          <p:cNvPr id="3" name="Content Placeholder 2"/>
          <p:cNvSpPr>
            <a:spLocks noGrp="1"/>
          </p:cNvSpPr>
          <p:nvPr>
            <p:ph idx="1"/>
          </p:nvPr>
        </p:nvSpPr>
        <p:spPr>
          <a:xfrm>
            <a:off x="250825" y="1508760"/>
            <a:ext cx="8662988" cy="4944428"/>
          </a:xfrm>
        </p:spPr>
        <p:txBody>
          <a:bodyPr>
            <a:normAutofit/>
          </a:bodyPr>
          <a:lstStyle/>
          <a:p>
            <a:pPr marL="0" indent="0">
              <a:buFont typeface="Arial" charset="0"/>
              <a:buNone/>
              <a:defRPr/>
            </a:pPr>
            <a:r>
              <a:rPr lang="en-AU"/>
              <a:t>Do you have a disability?</a:t>
            </a:r>
          </a:p>
          <a:p>
            <a:pPr>
              <a:defRPr/>
            </a:pPr>
            <a:r>
              <a:rPr lang="en-AU" sz="1900"/>
              <a:t>You may not think of yourself as having a ‘disability’ but the definition under the </a:t>
            </a:r>
            <a:r>
              <a:rPr lang="en-AU" sz="1900" b="1">
                <a:solidFill>
                  <a:srgbClr val="FF0000"/>
                </a:solidFill>
              </a:rPr>
              <a:t>Disability Discrimination Act </a:t>
            </a:r>
            <a:r>
              <a:rPr lang="en-AU" sz="1900"/>
              <a:t>is broad and includes temporary or chronic medical conditions, physical or sensory disabilities, psychological conditions and learning disabilities.</a:t>
            </a:r>
            <a:endParaRPr lang="en-AU"/>
          </a:p>
          <a:p>
            <a:pPr>
              <a:defRPr/>
            </a:pPr>
            <a:r>
              <a:rPr lang="en-AU"/>
              <a:t>The types of disabilities we see include:</a:t>
            </a:r>
          </a:p>
          <a:p>
            <a:pPr>
              <a:defRPr/>
            </a:pPr>
            <a:r>
              <a:rPr lang="en-AU" sz="1400"/>
              <a:t>a</a:t>
            </a:r>
            <a:r>
              <a:rPr lang="en-US" sz="1400" err="1"/>
              <a:t>nxiety</a:t>
            </a:r>
            <a:r>
              <a:rPr lang="en-US" sz="1400"/>
              <a:t>,  arthritis, asthma, </a:t>
            </a:r>
            <a:r>
              <a:rPr lang="en-US" sz="1400" err="1"/>
              <a:t>asperger's</a:t>
            </a:r>
            <a:r>
              <a:rPr lang="en-US" sz="1400"/>
              <a:t> disorder, ADHD, bipolar disorder, broken bones, cancer, cerebral palsy, chronic fatigue syndrome, </a:t>
            </a:r>
            <a:r>
              <a:rPr lang="en-US" sz="1400" err="1"/>
              <a:t>crohn’s</a:t>
            </a:r>
            <a:r>
              <a:rPr lang="en-US" sz="1400"/>
              <a:t> disease, cystic fibrosis, depression, diabetes, dyslexia, epilepsy, hearing impairment, learning disability, mobility impairment, multiple sclerosis, post traumatic stress, schizophrenia , vision impairment, and much more.</a:t>
            </a:r>
          </a:p>
          <a:p>
            <a:pPr>
              <a:defRPr/>
            </a:pPr>
            <a:r>
              <a:rPr lang="en-US"/>
              <a:t>Students needing assistance must register with Disability Services – </a:t>
            </a:r>
          </a:p>
          <a:p>
            <a:pPr lvl="1">
              <a:defRPr/>
            </a:pPr>
            <a:r>
              <a:rPr lang="en-US" sz="1700"/>
              <a:t>it is advisable to do this as early as possible.</a:t>
            </a:r>
          </a:p>
          <a:p>
            <a:pPr>
              <a:defRPr/>
            </a:pPr>
            <a:r>
              <a:rPr lang="en-US" sz="1900">
                <a:hlinkClick r:id="rId2"/>
              </a:rPr>
              <a:t>https://www.sydney.edu.au/students/health-wellbeing/inclusion-and-disability.html</a:t>
            </a:r>
            <a:r>
              <a:rPr lang="en-US" sz="1900"/>
              <a:t>  </a:t>
            </a:r>
            <a:endParaRPr lang="en-AU" sz="1900"/>
          </a:p>
        </p:txBody>
      </p:sp>
    </p:spTree>
    <p:extLst>
      <p:ext uri="{BB962C8B-B14F-4D97-AF65-F5344CB8AC3E}">
        <p14:creationId xmlns:p14="http://schemas.microsoft.com/office/powerpoint/2010/main" val="2435332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1B0BE-2D04-D649-AAC3-881D5EC2C68A}"/>
              </a:ext>
            </a:extLst>
          </p:cNvPr>
          <p:cNvSpPr>
            <a:spLocks noGrp="1"/>
          </p:cNvSpPr>
          <p:nvPr>
            <p:ph type="title"/>
          </p:nvPr>
        </p:nvSpPr>
        <p:spPr>
          <a:xfrm>
            <a:off x="2117474" y="5955380"/>
            <a:ext cx="2197100" cy="774700"/>
          </a:xfrm>
        </p:spPr>
        <p:txBody>
          <a:bodyPr/>
          <a:lstStyle/>
          <a:p>
            <a:pPr algn="ctr"/>
            <a:r>
              <a:rPr lang="en-US" sz="1200">
                <a:latin typeface="Arial"/>
                <a:cs typeface="Arial"/>
              </a:rPr>
              <a:t>Disability Services Office</a:t>
            </a:r>
            <a:br>
              <a:rPr lang="en-US" sz="1200">
                <a:latin typeface="Arial"/>
                <a:cs typeface="Arial"/>
              </a:rPr>
            </a:br>
            <a:r>
              <a:rPr lang="en-US" sz="1200" err="1">
                <a:latin typeface="Arial"/>
                <a:cs typeface="Arial"/>
              </a:rPr>
              <a:t>sydney.edu.au</a:t>
            </a:r>
            <a:r>
              <a:rPr lang="en-US" sz="1200">
                <a:latin typeface="Arial"/>
                <a:cs typeface="Arial"/>
              </a:rPr>
              <a:t>/disability</a:t>
            </a:r>
            <a:br>
              <a:rPr lang="en-US" sz="1200">
                <a:latin typeface="Arial"/>
                <a:cs typeface="Arial"/>
              </a:rPr>
            </a:br>
            <a:r>
              <a:rPr lang="en-US" sz="1200">
                <a:latin typeface="Arial"/>
                <a:cs typeface="Arial"/>
              </a:rPr>
              <a:t>02-8627-8422</a:t>
            </a:r>
          </a:p>
        </p:txBody>
      </p:sp>
      <p:sp>
        <p:nvSpPr>
          <p:cNvPr id="9" name="Rectangle 8"/>
          <p:cNvSpPr/>
          <p:nvPr/>
        </p:nvSpPr>
        <p:spPr>
          <a:xfrm>
            <a:off x="0" y="363394"/>
            <a:ext cx="4572000" cy="5216813"/>
          </a:xfrm>
          <a:prstGeom prst="rect">
            <a:avLst/>
          </a:prstGeom>
        </p:spPr>
        <p:txBody>
          <a:bodyPr>
            <a:spAutoFit/>
          </a:bodyPr>
          <a:lstStyle/>
          <a:p>
            <a:pPr lvl="0" algn="ctr">
              <a:lnSpc>
                <a:spcPct val="150000"/>
              </a:lnSpc>
              <a:spcBef>
                <a:spcPts val="0"/>
              </a:spcBef>
              <a:spcAft>
                <a:spcPts val="0"/>
              </a:spcAft>
            </a:pPr>
            <a:r>
              <a:rPr lang="en-US" sz="2000">
                <a:solidFill>
                  <a:srgbClr val="000000"/>
                </a:solidFill>
                <a:latin typeface="Arial"/>
                <a:cs typeface="Arial"/>
              </a:rPr>
              <a:t>Do you have a disability?</a:t>
            </a:r>
          </a:p>
          <a:p>
            <a:pPr lvl="0" algn="ctr">
              <a:lnSpc>
                <a:spcPct val="150000"/>
              </a:lnSpc>
              <a:spcBef>
                <a:spcPts val="0"/>
              </a:spcBef>
              <a:spcAft>
                <a:spcPts val="0"/>
              </a:spcAft>
            </a:pPr>
            <a:endParaRPr lang="en-US" sz="600">
              <a:solidFill>
                <a:srgbClr val="000000"/>
              </a:solidFill>
              <a:latin typeface="Arial"/>
              <a:cs typeface="Arial"/>
            </a:endParaRPr>
          </a:p>
          <a:p>
            <a:pPr lvl="0" algn="ctr">
              <a:spcBef>
                <a:spcPts val="0"/>
              </a:spcBef>
              <a:spcAft>
                <a:spcPts val="0"/>
              </a:spcAft>
            </a:pPr>
            <a:r>
              <a:rPr lang="en-US" sz="1400">
                <a:solidFill>
                  <a:srgbClr val="000000"/>
                </a:solidFill>
                <a:latin typeface="Arial"/>
                <a:cs typeface="Arial"/>
              </a:rPr>
              <a:t>You may not think of yourself as having a ‘disability’ but the definition under the </a:t>
            </a:r>
            <a:r>
              <a:rPr lang="en-US" sz="1400" b="1">
                <a:solidFill>
                  <a:srgbClr val="000000"/>
                </a:solidFill>
                <a:latin typeface="Arial"/>
                <a:cs typeface="Arial"/>
              </a:rPr>
              <a:t>Disability Discrimination Act (1992)</a:t>
            </a:r>
            <a:r>
              <a:rPr lang="en-US" sz="1400">
                <a:solidFill>
                  <a:srgbClr val="000000"/>
                </a:solidFill>
                <a:latin typeface="Arial"/>
                <a:cs typeface="Arial"/>
              </a:rPr>
              <a:t> is broad and includes temporary or chronic medical conditions, physical or sensory disabilities, psychological conditions and learning disabilities. </a:t>
            </a:r>
          </a:p>
          <a:p>
            <a:pPr lvl="0" algn="ctr">
              <a:spcBef>
                <a:spcPts val="0"/>
              </a:spcBef>
              <a:spcAft>
                <a:spcPts val="0"/>
              </a:spcAft>
            </a:pPr>
            <a:endParaRPr lang="en-US" sz="1400">
              <a:solidFill>
                <a:srgbClr val="000000"/>
              </a:solidFill>
              <a:latin typeface="Arial"/>
              <a:cs typeface="Arial"/>
            </a:endParaRPr>
          </a:p>
          <a:p>
            <a:pPr lvl="0" algn="ctr">
              <a:spcBef>
                <a:spcPts val="0"/>
              </a:spcBef>
              <a:spcAft>
                <a:spcPts val="0"/>
              </a:spcAft>
            </a:pPr>
            <a:r>
              <a:rPr lang="en-US" sz="1400">
                <a:solidFill>
                  <a:srgbClr val="000000"/>
                </a:solidFill>
                <a:latin typeface="Arial"/>
                <a:cs typeface="Arial"/>
              </a:rPr>
              <a:t>The types of disabilities we see include:</a:t>
            </a:r>
          </a:p>
          <a:p>
            <a:pPr lvl="0" algn="ctr">
              <a:spcBef>
                <a:spcPts val="0"/>
              </a:spcBef>
              <a:spcAft>
                <a:spcPts val="0"/>
              </a:spcAft>
            </a:pPr>
            <a:r>
              <a:rPr lang="en-US" sz="1400">
                <a:solidFill>
                  <a:prstClr val="white"/>
                </a:solidFill>
                <a:latin typeface="Arial"/>
                <a:cs typeface="Arial"/>
              </a:rPr>
              <a:t>Anxiety // Arthritis // Asthma // Autism // ADHD</a:t>
            </a:r>
          </a:p>
          <a:p>
            <a:pPr lvl="0" algn="ctr">
              <a:spcBef>
                <a:spcPts val="0"/>
              </a:spcBef>
              <a:spcAft>
                <a:spcPts val="0"/>
              </a:spcAft>
            </a:pPr>
            <a:r>
              <a:rPr lang="en-US" sz="1400">
                <a:solidFill>
                  <a:prstClr val="white"/>
                </a:solidFill>
                <a:latin typeface="Arial"/>
                <a:cs typeface="Arial"/>
              </a:rPr>
              <a:t>Bipolar disorder // Broken bones // Cancer  </a:t>
            </a:r>
          </a:p>
          <a:p>
            <a:pPr lvl="0" algn="ctr">
              <a:spcBef>
                <a:spcPts val="0"/>
              </a:spcBef>
              <a:spcAft>
                <a:spcPts val="0"/>
              </a:spcAft>
            </a:pPr>
            <a:r>
              <a:rPr lang="en-US" sz="1400">
                <a:solidFill>
                  <a:prstClr val="white"/>
                </a:solidFill>
                <a:latin typeface="Arial"/>
                <a:cs typeface="Arial"/>
              </a:rPr>
              <a:t>Cerebral palsy // Chronic fatigue syndrome  </a:t>
            </a:r>
          </a:p>
          <a:p>
            <a:pPr lvl="0" algn="ctr">
              <a:spcBef>
                <a:spcPts val="0"/>
              </a:spcBef>
              <a:spcAft>
                <a:spcPts val="0"/>
              </a:spcAft>
            </a:pPr>
            <a:r>
              <a:rPr lang="en-US" sz="1400">
                <a:solidFill>
                  <a:prstClr val="white"/>
                </a:solidFill>
                <a:latin typeface="Arial"/>
                <a:cs typeface="Arial"/>
              </a:rPr>
              <a:t> Crohn’s disease // Cystic fibrosis // Depression Diabetes // Dyslexia // Epilepsy // Hearing impairment // Learning disability // Mobility impairment // Multiple sclerosis // Post-traumatic stress // Schizophrenia  // Vision impairment</a:t>
            </a:r>
          </a:p>
          <a:p>
            <a:pPr lvl="0" algn="ctr">
              <a:spcBef>
                <a:spcPts val="0"/>
              </a:spcBef>
              <a:spcAft>
                <a:spcPts val="0"/>
              </a:spcAft>
            </a:pPr>
            <a:r>
              <a:rPr lang="en-US" sz="1400">
                <a:solidFill>
                  <a:srgbClr val="000000"/>
                </a:solidFill>
                <a:latin typeface="Arial"/>
                <a:cs typeface="Arial"/>
              </a:rPr>
              <a:t>and much more.</a:t>
            </a:r>
          </a:p>
          <a:p>
            <a:pPr lvl="0" algn="ctr">
              <a:spcBef>
                <a:spcPts val="0"/>
              </a:spcBef>
              <a:spcAft>
                <a:spcPts val="0"/>
              </a:spcAft>
            </a:pPr>
            <a:endParaRPr lang="en-US" sz="1400">
              <a:solidFill>
                <a:srgbClr val="000000"/>
              </a:solidFill>
              <a:latin typeface="Arial"/>
              <a:cs typeface="Arial"/>
            </a:endParaRPr>
          </a:p>
          <a:p>
            <a:pPr lvl="0" algn="ctr">
              <a:spcBef>
                <a:spcPts val="0"/>
              </a:spcBef>
              <a:spcAft>
                <a:spcPts val="0"/>
              </a:spcAft>
            </a:pPr>
            <a:r>
              <a:rPr lang="en-US" sz="1400">
                <a:solidFill>
                  <a:srgbClr val="000000"/>
                </a:solidFill>
                <a:latin typeface="Arial"/>
                <a:cs typeface="Arial"/>
              </a:rPr>
              <a:t>Students needing assistance must register with Disability Services. It is advisable to do this as early as possible. Please contact us or review our website to find out more.</a:t>
            </a:r>
          </a:p>
        </p:txBody>
      </p:sp>
    </p:spTree>
    <p:extLst>
      <p:ext uri="{BB962C8B-B14F-4D97-AF65-F5344CB8AC3E}">
        <p14:creationId xmlns:p14="http://schemas.microsoft.com/office/powerpoint/2010/main" val="3118806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Arial" charset="0"/>
              </a:rPr>
              <a:t>Other support</a:t>
            </a:r>
          </a:p>
        </p:txBody>
      </p:sp>
      <p:sp>
        <p:nvSpPr>
          <p:cNvPr id="52226" name="Content Placeholder 2"/>
          <p:cNvSpPr>
            <a:spLocks noGrp="1"/>
          </p:cNvSpPr>
          <p:nvPr>
            <p:ph idx="1"/>
          </p:nvPr>
        </p:nvSpPr>
        <p:spPr>
          <a:xfrm>
            <a:off x="250825" y="1773238"/>
            <a:ext cx="8662988" cy="4679950"/>
          </a:xfrm>
        </p:spPr>
        <p:txBody>
          <a:bodyPr>
            <a:normAutofit fontScale="77500" lnSpcReduction="20000"/>
          </a:bodyPr>
          <a:lstStyle/>
          <a:p>
            <a:pPr eaLnBrk="1" hangingPunct="1"/>
            <a:r>
              <a:rPr lang="en-US">
                <a:latin typeface="Arial" charset="0"/>
              </a:rPr>
              <a:t>Learning support</a:t>
            </a:r>
          </a:p>
          <a:p>
            <a:pPr lvl="1"/>
            <a:r>
              <a:rPr lang="en-US">
                <a:latin typeface="Arial" charset="0"/>
                <a:hlinkClick r:id="rId2"/>
              </a:rPr>
              <a:t>http://sydney.edu.au/study/academic-support/learning-support.html</a:t>
            </a:r>
            <a:r>
              <a:rPr lang="en-US">
                <a:latin typeface="Arial" charset="0"/>
              </a:rPr>
              <a:t> </a:t>
            </a:r>
          </a:p>
          <a:p>
            <a:pPr eaLnBrk="1" hangingPunct="1"/>
            <a:r>
              <a:rPr lang="en-US">
                <a:latin typeface="Arial" charset="0"/>
              </a:rPr>
              <a:t>International students</a:t>
            </a:r>
          </a:p>
          <a:p>
            <a:pPr lvl="1"/>
            <a:r>
              <a:rPr lang="en-US">
                <a:latin typeface="Arial" charset="0"/>
                <a:hlinkClick r:id="rId3"/>
              </a:rPr>
              <a:t>http://sydney.edu.au/study/academic-support/support-for-international-students.html</a:t>
            </a:r>
            <a:r>
              <a:rPr lang="en-US">
                <a:latin typeface="Arial" charset="0"/>
              </a:rPr>
              <a:t> </a:t>
            </a:r>
          </a:p>
          <a:p>
            <a:pPr eaLnBrk="1" hangingPunct="1"/>
            <a:r>
              <a:rPr lang="en-US">
                <a:latin typeface="Arial" charset="0"/>
              </a:rPr>
              <a:t>Aboriginal and Torres Strait Islanders</a:t>
            </a:r>
          </a:p>
          <a:p>
            <a:pPr lvl="1"/>
            <a:r>
              <a:rPr lang="en-US">
                <a:latin typeface="Arial" charset="0"/>
                <a:hlinkClick r:id="rId4"/>
              </a:rPr>
              <a:t>http://sydney.edu.au/study/academic-support/aboriginal-and-torres-strait-islander-support.html</a:t>
            </a:r>
            <a:r>
              <a:rPr lang="en-US">
                <a:latin typeface="Arial" charset="0"/>
              </a:rPr>
              <a:t> </a:t>
            </a:r>
          </a:p>
          <a:p>
            <a:pPr eaLnBrk="1" hangingPunct="1"/>
            <a:r>
              <a:rPr lang="en-US">
                <a:latin typeface="Arial" charset="0"/>
              </a:rPr>
              <a:t>Student organization (can represent you in academic appeals </a:t>
            </a:r>
            <a:r>
              <a:rPr lang="en-US" err="1">
                <a:latin typeface="Arial" charset="0"/>
              </a:rPr>
              <a:t>etc</a:t>
            </a:r>
            <a:r>
              <a:rPr lang="en-US">
                <a:latin typeface="Arial" charset="0"/>
              </a:rPr>
              <a:t>)</a:t>
            </a:r>
          </a:p>
          <a:p>
            <a:pPr lvl="1"/>
            <a:r>
              <a:rPr lang="en-US">
                <a:latin typeface="Arial" charset="0"/>
                <a:hlinkClick r:id="rId5"/>
              </a:rPr>
              <a:t>http://srcusyd.net.au/</a:t>
            </a:r>
            <a:r>
              <a:rPr lang="en-US">
                <a:latin typeface="Arial" charset="0"/>
              </a:rPr>
              <a:t> or </a:t>
            </a:r>
            <a:r>
              <a:rPr lang="en-US">
                <a:latin typeface="Arial" charset="0"/>
                <a:hlinkClick r:id="rId6"/>
              </a:rPr>
              <a:t>http://www.supra.net.au/</a:t>
            </a:r>
            <a:r>
              <a:rPr lang="en-US">
                <a:latin typeface="Arial" charset="0"/>
              </a:rPr>
              <a:t> </a:t>
            </a:r>
          </a:p>
          <a:p>
            <a:pPr eaLnBrk="1" hangingPunct="1"/>
            <a:r>
              <a:rPr lang="en-US">
                <a:latin typeface="Arial" charset="0"/>
              </a:rPr>
              <a:t>Please make contact, and get help</a:t>
            </a:r>
          </a:p>
          <a:p>
            <a:pPr eaLnBrk="1" hangingPunct="1"/>
            <a:r>
              <a:rPr lang="en-US">
                <a:latin typeface="Arial" charset="0"/>
              </a:rPr>
              <a:t>You are not required to tell anyone else about this</a:t>
            </a:r>
          </a:p>
          <a:p>
            <a:pPr eaLnBrk="1" hangingPunct="1"/>
            <a:r>
              <a:rPr lang="en-US">
                <a:latin typeface="Arial" charset="0"/>
              </a:rPr>
              <a:t>If you are willing to inform the unit coordinator, they may be able to work with other support to reduce the impact on this unit</a:t>
            </a:r>
          </a:p>
          <a:p>
            <a:pPr lvl="1"/>
            <a:r>
              <a:rPr lang="en-US" err="1">
                <a:latin typeface="Arial" charset="0"/>
              </a:rPr>
              <a:t>eg</a:t>
            </a:r>
            <a:r>
              <a:rPr lang="en-US">
                <a:latin typeface="Arial" charset="0"/>
              </a:rPr>
              <a:t> provide advice on which tasks are most significant </a:t>
            </a:r>
          </a:p>
        </p:txBody>
      </p:sp>
    </p:spTree>
    <p:extLst>
      <p:ext uri="{BB962C8B-B14F-4D97-AF65-F5344CB8AC3E}">
        <p14:creationId xmlns:p14="http://schemas.microsoft.com/office/powerpoint/2010/main" val="4237123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Arial" charset="0"/>
              </a:rPr>
              <a:t>Advice</a:t>
            </a:r>
          </a:p>
        </p:txBody>
      </p:sp>
      <p:sp>
        <p:nvSpPr>
          <p:cNvPr id="52226" name="Content Placeholder 2"/>
          <p:cNvSpPr>
            <a:spLocks noGrp="1"/>
          </p:cNvSpPr>
          <p:nvPr>
            <p:ph idx="1"/>
          </p:nvPr>
        </p:nvSpPr>
        <p:spPr>
          <a:xfrm>
            <a:off x="250825" y="1510348"/>
            <a:ext cx="8662988" cy="4679950"/>
          </a:xfrm>
        </p:spPr>
        <p:txBody>
          <a:bodyPr>
            <a:normAutofit fontScale="85000" lnSpcReduction="20000"/>
          </a:bodyPr>
          <a:lstStyle/>
          <a:p>
            <a:pPr eaLnBrk="1" hangingPunct="1"/>
            <a:r>
              <a:rPr lang="en-US">
                <a:latin typeface="Arial" charset="0"/>
              </a:rPr>
              <a:t>Metacognition </a:t>
            </a:r>
          </a:p>
          <a:p>
            <a:pPr lvl="1"/>
            <a:r>
              <a:rPr lang="en-US">
                <a:latin typeface="Arial" charset="0"/>
              </a:rPr>
              <a:t>Pay attention to the learning outcomes in Canvas</a:t>
            </a:r>
          </a:p>
          <a:p>
            <a:pPr lvl="1"/>
            <a:r>
              <a:rPr lang="en-US">
                <a:latin typeface="Arial" charset="0"/>
              </a:rPr>
              <a:t>Self-check that you are achieving each one</a:t>
            </a:r>
          </a:p>
          <a:p>
            <a:pPr lvl="1"/>
            <a:r>
              <a:rPr lang="en-US">
                <a:latin typeface="Arial" charset="0"/>
              </a:rPr>
              <a:t>Think how each assessment task relates to these</a:t>
            </a:r>
          </a:p>
          <a:p>
            <a:r>
              <a:rPr lang="en-US">
                <a:latin typeface="Arial" charset="0"/>
              </a:rPr>
              <a:t>Time management</a:t>
            </a:r>
          </a:p>
          <a:p>
            <a:pPr lvl="1"/>
            <a:r>
              <a:rPr lang="en-US">
                <a:latin typeface="Arial" charset="0"/>
              </a:rPr>
              <a:t>Watch the due dates</a:t>
            </a:r>
          </a:p>
          <a:p>
            <a:pPr lvl="1"/>
            <a:r>
              <a:rPr lang="en-US">
                <a:latin typeface="Arial" charset="0"/>
              </a:rPr>
              <a:t>Start work early, submit early</a:t>
            </a:r>
          </a:p>
          <a:p>
            <a:r>
              <a:rPr lang="en-US">
                <a:latin typeface="Arial" charset="0"/>
              </a:rPr>
              <a:t>Networking and community-formation</a:t>
            </a:r>
          </a:p>
          <a:p>
            <a:pPr lvl="1"/>
            <a:r>
              <a:rPr lang="en-US">
                <a:latin typeface="Arial" charset="0"/>
              </a:rPr>
              <a:t>Make friends and discuss ideas with them</a:t>
            </a:r>
          </a:p>
          <a:p>
            <a:pPr lvl="1"/>
            <a:r>
              <a:rPr lang="en-US">
                <a:latin typeface="Arial" charset="0"/>
              </a:rPr>
              <a:t>Know your tutor, lecturer, coordinator</a:t>
            </a:r>
          </a:p>
          <a:p>
            <a:pPr lvl="1"/>
            <a:r>
              <a:rPr lang="en-US">
                <a:latin typeface="Arial" charset="0"/>
              </a:rPr>
              <a:t>Keep them informed, especially if you fall behind</a:t>
            </a:r>
          </a:p>
          <a:p>
            <a:pPr lvl="2"/>
            <a:r>
              <a:rPr lang="en-US">
                <a:latin typeface="Arial" charset="0"/>
              </a:rPr>
              <a:t>Don’t wait to get help</a:t>
            </a:r>
          </a:p>
          <a:p>
            <a:r>
              <a:rPr lang="en-US">
                <a:latin typeface="Arial" charset="0"/>
              </a:rPr>
              <a:t>Enjoy the learning!</a:t>
            </a:r>
          </a:p>
          <a:p>
            <a:endParaRPr lang="en-US">
              <a:latin typeface="Arial" charset="0"/>
            </a:endParaRPr>
          </a:p>
        </p:txBody>
      </p:sp>
    </p:spTree>
    <p:extLst>
      <p:ext uri="{BB962C8B-B14F-4D97-AF65-F5344CB8AC3E}">
        <p14:creationId xmlns:p14="http://schemas.microsoft.com/office/powerpoint/2010/main" val="34902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a:t>Unit arrangement </a:t>
            </a:r>
          </a:p>
          <a:p>
            <a:r>
              <a:rPr lang="en-US"/>
              <a:t>Expectations</a:t>
            </a:r>
          </a:p>
          <a:p>
            <a:r>
              <a:rPr lang="en-US"/>
              <a:t>Assessment</a:t>
            </a:r>
          </a:p>
          <a:p>
            <a:pPr lvl="1"/>
            <a:r>
              <a:rPr lang="en-US"/>
              <a:t>Unit details</a:t>
            </a:r>
          </a:p>
          <a:p>
            <a:pPr lvl="1"/>
            <a:r>
              <a:rPr lang="en-US"/>
              <a:t>Policies</a:t>
            </a:r>
          </a:p>
          <a:p>
            <a:r>
              <a:rPr lang="en-US"/>
              <a:t>Workplace Health and Safety</a:t>
            </a:r>
          </a:p>
          <a:p>
            <a:r>
              <a:rPr lang="en-US"/>
              <a:t>Assistance</a:t>
            </a:r>
          </a:p>
          <a:p>
            <a:r>
              <a:rPr lang="en-US"/>
              <a:t>Advice</a:t>
            </a:r>
          </a:p>
        </p:txBody>
      </p:sp>
    </p:spTree>
    <p:extLst>
      <p:ext uri="{BB962C8B-B14F-4D97-AF65-F5344CB8AC3E}">
        <p14:creationId xmlns:p14="http://schemas.microsoft.com/office/powerpoint/2010/main" val="320172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atin typeface="Arial" charset="0"/>
              </a:rPr>
              <a:t>Places</a:t>
            </a:r>
          </a:p>
        </p:txBody>
      </p:sp>
      <p:sp>
        <p:nvSpPr>
          <p:cNvPr id="40962" name="Content Placeholder 2"/>
          <p:cNvSpPr>
            <a:spLocks noGrp="1"/>
          </p:cNvSpPr>
          <p:nvPr>
            <p:ph idx="1"/>
          </p:nvPr>
        </p:nvSpPr>
        <p:spPr/>
        <p:txBody>
          <a:bodyPr>
            <a:normAutofit/>
          </a:bodyPr>
          <a:lstStyle/>
          <a:p>
            <a:r>
              <a:rPr lang="en-US" dirty="0">
                <a:latin typeface="Arial" charset="0"/>
              </a:rPr>
              <a:t>Lecture: </a:t>
            </a:r>
          </a:p>
          <a:p>
            <a:pPr lvl="1"/>
            <a:r>
              <a:rPr lang="en-US" dirty="0">
                <a:latin typeface="Arial" charset="0"/>
              </a:rPr>
              <a:t>Wednesday 7-9 PM</a:t>
            </a:r>
          </a:p>
          <a:p>
            <a:pPr lvl="1"/>
            <a:r>
              <a:rPr lang="en-US" dirty="0">
                <a:latin typeface="Arial" charset="0"/>
              </a:rPr>
              <a:t>Recordings posted to canvas next day</a:t>
            </a:r>
          </a:p>
          <a:p>
            <a:endParaRPr lang="en-US" dirty="0">
              <a:latin typeface="Arial" charset="0"/>
            </a:endParaRPr>
          </a:p>
          <a:p>
            <a:r>
              <a:rPr lang="en-US" dirty="0">
                <a:latin typeface="Arial" charset="0"/>
              </a:rPr>
              <a:t>Tutorial:</a:t>
            </a:r>
          </a:p>
          <a:p>
            <a:pPr lvl="1"/>
            <a:r>
              <a:rPr lang="en-US" dirty="0">
                <a:latin typeface="Arial" charset="0"/>
              </a:rPr>
              <a:t>Check your timetable</a:t>
            </a:r>
          </a:p>
          <a:p>
            <a:pPr lvl="1"/>
            <a:r>
              <a:rPr lang="en-US" dirty="0">
                <a:latin typeface="Arial" charset="0"/>
              </a:rPr>
              <a:t>Starts in Week 1</a:t>
            </a:r>
          </a:p>
          <a:p>
            <a:pPr lvl="1"/>
            <a:r>
              <a:rPr lang="en-US" b="1" dirty="0">
                <a:latin typeface="Arial" charset="0"/>
              </a:rPr>
              <a:t>Not recorded</a:t>
            </a:r>
          </a:p>
          <a:p>
            <a:pPr lvl="1"/>
            <a:r>
              <a:rPr lang="en-US" dirty="0">
                <a:latin typeface="Arial" charset="0"/>
              </a:rPr>
              <a:t>2</a:t>
            </a:r>
            <a:r>
              <a:rPr lang="en-US" baseline="30000" dirty="0">
                <a:latin typeface="Arial" charset="0"/>
              </a:rPr>
              <a:t>nd</a:t>
            </a:r>
            <a:r>
              <a:rPr lang="en-US" dirty="0">
                <a:latin typeface="Arial" charset="0"/>
              </a:rPr>
              <a:t> hour works as a drop-in session</a:t>
            </a:r>
          </a:p>
          <a:p>
            <a:pPr marL="457200" lvl="1" indent="0">
              <a:buNone/>
            </a:pPr>
            <a:endParaRPr lang="en-US" dirty="0">
              <a:latin typeface="Arial" charset="0"/>
            </a:endParaRPr>
          </a:p>
          <a:p>
            <a:pPr marL="0" indent="0">
              <a:buNone/>
            </a:pPr>
            <a:r>
              <a:rPr lang="en-US" dirty="0">
                <a:latin typeface="Arial" charset="0"/>
              </a:rPr>
              <a:t>Things to keep in mind:</a:t>
            </a:r>
          </a:p>
          <a:p>
            <a:pPr lvl="1"/>
            <a:r>
              <a:rPr lang="en-US" dirty="0">
                <a:latin typeface="Arial" charset="0"/>
              </a:rPr>
              <a:t>Go to the tutorial/lecture slot you are assigned to</a:t>
            </a:r>
          </a:p>
          <a:p>
            <a:pPr lvl="1"/>
            <a:r>
              <a:rPr lang="en-US" dirty="0">
                <a:latin typeface="Arial" charset="0"/>
              </a:rPr>
              <a:t>Whenever possible, look at the tutorial questions beforehand</a:t>
            </a:r>
          </a:p>
        </p:txBody>
      </p:sp>
    </p:spTree>
    <p:extLst>
      <p:ext uri="{BB962C8B-B14F-4D97-AF65-F5344CB8AC3E}">
        <p14:creationId xmlns:p14="http://schemas.microsoft.com/office/powerpoint/2010/main" val="132386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p:nvPr>
        </p:nvSpPr>
        <p:spPr/>
        <p:txBody>
          <a:bodyPr/>
          <a:lstStyle/>
          <a:p>
            <a:pPr eaLnBrk="1" hangingPunct="1"/>
            <a:r>
              <a:rPr lang="en-US">
                <a:latin typeface="Arial" charset="0"/>
              </a:rPr>
              <a:t>People</a:t>
            </a:r>
          </a:p>
        </p:txBody>
      </p:sp>
      <p:sp>
        <p:nvSpPr>
          <p:cNvPr id="41986" name="Rectangle 3"/>
          <p:cNvSpPr>
            <a:spLocks noGrp="1"/>
          </p:cNvSpPr>
          <p:nvPr>
            <p:ph type="body" idx="1"/>
          </p:nvPr>
        </p:nvSpPr>
        <p:spPr/>
        <p:txBody>
          <a:bodyPr/>
          <a:lstStyle/>
          <a:p>
            <a:pPr eaLnBrk="1" hangingPunct="1"/>
            <a:r>
              <a:rPr lang="en-US" altLang="zh-CN" dirty="0">
                <a:latin typeface="Arial" charset="0"/>
              </a:rPr>
              <a:t>Instructors</a:t>
            </a:r>
          </a:p>
          <a:p>
            <a:pPr lvl="1" indent="-174625" eaLnBrk="1" hangingPunct="1">
              <a:buFont typeface="Arial" charset="0"/>
              <a:buChar char="›"/>
            </a:pPr>
            <a:r>
              <a:rPr lang="en-US" altLang="zh-CN" sz="2000" dirty="0">
                <a:latin typeface="Arial" charset="0"/>
                <a:ea typeface="Arial" charset="0"/>
                <a:cs typeface="Arial" charset="0"/>
              </a:rPr>
              <a:t>Unit coordinator and lecturer: Dr. </a:t>
            </a:r>
            <a:r>
              <a:rPr lang="is-IS" altLang="zh-CN" sz="2000" dirty="0">
                <a:latin typeface="Arial" charset="0"/>
                <a:ea typeface="Arial" charset="0"/>
                <a:cs typeface="Arial" charset="0"/>
              </a:rPr>
              <a:t>Ravihansa (Ravi) Rajapakse </a:t>
            </a:r>
            <a:r>
              <a:rPr lang="en-US" altLang="zh-CN" sz="2000" dirty="0">
                <a:latin typeface="Arial" charset="0"/>
                <a:ea typeface="Arial" charset="0"/>
                <a:cs typeface="Arial" charset="0"/>
              </a:rPr>
              <a:t>(</a:t>
            </a:r>
            <a:r>
              <a:rPr lang="en-US" altLang="zh-CN" dirty="0">
                <a:latin typeface="Arial" charset="0"/>
                <a:ea typeface="Arial" charset="0"/>
                <a:cs typeface="Arial" charset="0"/>
                <a:hlinkClick r:id="rId2"/>
              </a:rPr>
              <a:t>comp9123</a:t>
            </a:r>
            <a:r>
              <a:rPr lang="en-US" altLang="zh-CN" sz="2000" dirty="0">
                <a:latin typeface="Arial" charset="0"/>
                <a:ea typeface="Arial" charset="0"/>
                <a:cs typeface="Arial" charset="0"/>
                <a:hlinkClick r:id="rId2"/>
              </a:rPr>
              <a:t>@sydney.edu.au</a:t>
            </a:r>
            <a:r>
              <a:rPr lang="en-US" altLang="zh-CN" sz="2000" dirty="0">
                <a:latin typeface="Arial" charset="0"/>
                <a:ea typeface="Arial" charset="0"/>
                <a:cs typeface="Arial" charset="0"/>
              </a:rPr>
              <a:t>)</a:t>
            </a:r>
          </a:p>
          <a:p>
            <a:pPr lvl="1" indent="-174625" eaLnBrk="1" hangingPunct="1">
              <a:buFont typeface="Arial" charset="0"/>
              <a:buChar char="›"/>
            </a:pPr>
            <a:r>
              <a:rPr lang="en-US" altLang="zh-CN" dirty="0">
                <a:latin typeface="Arial" charset="0"/>
                <a:ea typeface="Arial" charset="0"/>
                <a:cs typeface="Arial" charset="0"/>
              </a:rPr>
              <a:t>Lecturer: Dr. Karlos Ishac (</a:t>
            </a:r>
            <a:r>
              <a:rPr lang="en-US" altLang="zh-CN" dirty="0">
                <a:latin typeface="Arial" charset="0"/>
                <a:ea typeface="Arial" charset="0"/>
                <a:cs typeface="Arial" charset="0"/>
                <a:hlinkClick r:id="rId2"/>
              </a:rPr>
              <a:t>comp9123 </a:t>
            </a:r>
            <a:r>
              <a:rPr lang="en-US" altLang="zh-CN" dirty="0">
                <a:latin typeface="Arial" charset="0"/>
                <a:ea typeface="Arial" charset="0"/>
                <a:cs typeface="Arial" charset="0"/>
                <a:hlinkClick r:id="rId3"/>
              </a:rPr>
              <a:t>@sydney.edu.au</a:t>
            </a:r>
            <a:r>
              <a:rPr lang="en-US" altLang="zh-CN" dirty="0">
                <a:latin typeface="Arial" charset="0"/>
                <a:ea typeface="Arial" charset="0"/>
                <a:cs typeface="Arial" charset="0"/>
              </a:rPr>
              <a:t>) </a:t>
            </a:r>
            <a:endParaRPr lang="en-US" altLang="zh-CN" sz="2000" dirty="0">
              <a:latin typeface="Arial" charset="0"/>
              <a:ea typeface="Arial" charset="0"/>
              <a:cs typeface="Arial" charset="0"/>
            </a:endParaRPr>
          </a:p>
          <a:p>
            <a:pPr lvl="1" indent="-174625" eaLnBrk="1" hangingPunct="1">
              <a:buFont typeface="Arial" charset="0"/>
              <a:buChar char="›"/>
            </a:pPr>
            <a:r>
              <a:rPr lang="en-US" altLang="zh-CN" sz="2000" dirty="0">
                <a:latin typeface="Arial" charset="0"/>
                <a:ea typeface="Arial" charset="0"/>
                <a:cs typeface="Arial" charset="0"/>
              </a:rPr>
              <a:t>TAs:</a:t>
            </a:r>
          </a:p>
          <a:p>
            <a:pPr lvl="2" indent="-174625">
              <a:buFont typeface="Arial" charset="0"/>
              <a:buChar char="›"/>
            </a:pPr>
            <a:r>
              <a:rPr lang="en-US" altLang="zh-CN" dirty="0">
                <a:latin typeface="Arial" charset="0"/>
                <a:ea typeface="Arial" charset="0"/>
                <a:cs typeface="Arial" charset="0"/>
              </a:rPr>
              <a:t>Daniel Friedrich (</a:t>
            </a:r>
            <a:r>
              <a:rPr lang="en-US" altLang="zh-CN" dirty="0">
                <a:latin typeface="Arial" charset="0"/>
                <a:ea typeface="Arial" charset="0"/>
                <a:cs typeface="Arial" charset="0"/>
                <a:hlinkClick r:id="rId4"/>
              </a:rPr>
              <a:t>d.friedrich@sydney.edu.au</a:t>
            </a:r>
            <a:r>
              <a:rPr lang="en-US" altLang="zh-CN" dirty="0">
                <a:latin typeface="Arial" charset="0"/>
                <a:ea typeface="Arial" charset="0"/>
                <a:cs typeface="Arial" charset="0"/>
              </a:rPr>
              <a:t>)</a:t>
            </a:r>
          </a:p>
          <a:p>
            <a:pPr lvl="2" indent="-174625">
              <a:buFont typeface="Arial" charset="0"/>
              <a:buChar char="›"/>
            </a:pPr>
            <a:r>
              <a:rPr lang="en-US" altLang="zh-CN" dirty="0" err="1">
                <a:latin typeface="Arial" charset="0"/>
                <a:ea typeface="Arial" charset="0"/>
                <a:cs typeface="Arial" charset="0"/>
              </a:rPr>
              <a:t>Mingxiao</a:t>
            </a:r>
            <a:r>
              <a:rPr lang="en-US" altLang="zh-CN" dirty="0">
                <a:latin typeface="Arial" charset="0"/>
                <a:ea typeface="Arial" charset="0"/>
                <a:cs typeface="Arial" charset="0"/>
              </a:rPr>
              <a:t> (David) Tu (</a:t>
            </a:r>
            <a:r>
              <a:rPr lang="en-US" altLang="zh-CN" dirty="0">
                <a:latin typeface="Arial" charset="0"/>
                <a:ea typeface="Arial" charset="0"/>
                <a:cs typeface="Arial" charset="0"/>
                <a:hlinkClick r:id="rId5"/>
              </a:rPr>
              <a:t>mingxiao.tu@sydney.edu.au</a:t>
            </a:r>
            <a:r>
              <a:rPr lang="en-US" altLang="zh-CN" dirty="0">
                <a:latin typeface="Arial" charset="0"/>
                <a:ea typeface="Arial" charset="0"/>
                <a:cs typeface="Arial" charset="0"/>
              </a:rPr>
              <a:t>) </a:t>
            </a:r>
          </a:p>
          <a:p>
            <a:pPr lvl="1" indent="-174625" eaLnBrk="1" hangingPunct="1">
              <a:buFont typeface="Arial" charset="0"/>
              <a:buChar char="›"/>
            </a:pPr>
            <a:r>
              <a:rPr lang="en-US" altLang="zh-CN" sz="2000" dirty="0">
                <a:latin typeface="Arial" charset="0"/>
                <a:ea typeface="Arial" charset="0"/>
                <a:cs typeface="Arial" charset="0"/>
              </a:rPr>
              <a:t>Tutor: depends on your timetable</a:t>
            </a:r>
          </a:p>
        </p:txBody>
      </p:sp>
    </p:spTree>
    <p:extLst>
      <p:ext uri="{BB962C8B-B14F-4D97-AF65-F5344CB8AC3E}">
        <p14:creationId xmlns:p14="http://schemas.microsoft.com/office/powerpoint/2010/main" val="2231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28AB-47FB-49FA-E66A-3F8F40026D54}"/>
              </a:ext>
            </a:extLst>
          </p:cNvPr>
          <p:cNvSpPr>
            <a:spLocks noGrp="1"/>
          </p:cNvSpPr>
          <p:nvPr>
            <p:ph type="title"/>
          </p:nvPr>
        </p:nvSpPr>
        <p:spPr/>
        <p:txBody>
          <a:bodyPr/>
          <a:lstStyle/>
          <a:p>
            <a:r>
              <a:rPr lang="en-AU" dirty="0"/>
              <a:t>About me</a:t>
            </a:r>
          </a:p>
        </p:txBody>
      </p:sp>
      <p:sp>
        <p:nvSpPr>
          <p:cNvPr id="3" name="Content Placeholder 2">
            <a:extLst>
              <a:ext uri="{FF2B5EF4-FFF2-40B4-BE49-F238E27FC236}">
                <a16:creationId xmlns:a16="http://schemas.microsoft.com/office/drawing/2014/main" id="{870DCE37-3A8A-C393-64B2-AF67BA9F7601}"/>
              </a:ext>
            </a:extLst>
          </p:cNvPr>
          <p:cNvSpPr>
            <a:spLocks noGrp="1"/>
          </p:cNvSpPr>
          <p:nvPr>
            <p:ph idx="1"/>
          </p:nvPr>
        </p:nvSpPr>
        <p:spPr/>
        <p:txBody>
          <a:bodyPr>
            <a:normAutofit/>
          </a:bodyPr>
          <a:lstStyle/>
          <a:p>
            <a:r>
              <a:rPr lang="en-AU" sz="2800"/>
              <a:t>Born in Sri Lanka</a:t>
            </a:r>
          </a:p>
          <a:p>
            <a:r>
              <a:rPr lang="en-AU" sz="2800"/>
              <a:t>Lived in Australia (Brisbane, Melbourne, Sydney)</a:t>
            </a:r>
          </a:p>
          <a:p>
            <a:r>
              <a:rPr lang="en-AU" sz="2800"/>
              <a:t>Worked in several universities</a:t>
            </a:r>
          </a:p>
          <a:p>
            <a:pPr lvl="1"/>
            <a:r>
              <a:rPr lang="en-AU" sz="2400"/>
              <a:t>QUT, UQ, CQU, Monash, Swinburne</a:t>
            </a:r>
          </a:p>
          <a:p>
            <a:r>
              <a:rPr lang="en-AU" sz="2800"/>
              <a:t>Joined </a:t>
            </a:r>
            <a:r>
              <a:rPr lang="en-AU" sz="2800" err="1"/>
              <a:t>USyd</a:t>
            </a:r>
            <a:r>
              <a:rPr lang="en-AU" sz="2800"/>
              <a:t> in October 2024</a:t>
            </a:r>
          </a:p>
          <a:p>
            <a:r>
              <a:rPr lang="en-AU" sz="2800"/>
              <a:t>Hobbies</a:t>
            </a:r>
          </a:p>
          <a:p>
            <a:pPr lvl="1"/>
            <a:r>
              <a:rPr lang="en-AU" sz="2400"/>
              <a:t>Bushwalking, travelling, movies, music, cricket (play &amp; watch)</a:t>
            </a:r>
          </a:p>
        </p:txBody>
      </p:sp>
      <p:pic>
        <p:nvPicPr>
          <p:cNvPr id="5" name="Picture 4" descr="A person in a suit and tie&#10;&#10;Description automatically generated">
            <a:extLst>
              <a:ext uri="{FF2B5EF4-FFF2-40B4-BE49-F238E27FC236}">
                <a16:creationId xmlns:a16="http://schemas.microsoft.com/office/drawing/2014/main" id="{83233A8A-ECB0-DE1D-39A1-CF098E3B4EC7}"/>
              </a:ext>
            </a:extLst>
          </p:cNvPr>
          <p:cNvPicPr>
            <a:picLocks noChangeAspect="1"/>
          </p:cNvPicPr>
          <p:nvPr/>
        </p:nvPicPr>
        <p:blipFill>
          <a:blip r:embed="rId2"/>
          <a:stretch>
            <a:fillRect/>
          </a:stretch>
        </p:blipFill>
        <p:spPr>
          <a:xfrm>
            <a:off x="7374275" y="207998"/>
            <a:ext cx="1415319" cy="1415319"/>
          </a:xfrm>
          <a:prstGeom prst="rect">
            <a:avLst/>
          </a:prstGeom>
        </p:spPr>
      </p:pic>
    </p:spTree>
    <p:extLst>
      <p:ext uri="{BB962C8B-B14F-4D97-AF65-F5344CB8AC3E}">
        <p14:creationId xmlns:p14="http://schemas.microsoft.com/office/powerpoint/2010/main" val="399998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7647-2F0D-F966-A320-B3A9A231D7D3}"/>
              </a:ext>
            </a:extLst>
          </p:cNvPr>
          <p:cNvSpPr>
            <a:spLocks noGrp="1"/>
          </p:cNvSpPr>
          <p:nvPr>
            <p:ph type="title"/>
          </p:nvPr>
        </p:nvSpPr>
        <p:spPr/>
        <p:txBody>
          <a:bodyPr/>
          <a:lstStyle/>
          <a:p>
            <a:r>
              <a:rPr lang="en-AU"/>
              <a:t>Getting to know you</a:t>
            </a:r>
          </a:p>
        </p:txBody>
      </p:sp>
      <p:sp>
        <p:nvSpPr>
          <p:cNvPr id="3" name="Content Placeholder 2">
            <a:extLst>
              <a:ext uri="{FF2B5EF4-FFF2-40B4-BE49-F238E27FC236}">
                <a16:creationId xmlns:a16="http://schemas.microsoft.com/office/drawing/2014/main" id="{C38D7FEF-4D28-D1F7-63CB-848424C655A3}"/>
              </a:ext>
            </a:extLst>
          </p:cNvPr>
          <p:cNvSpPr>
            <a:spLocks noGrp="1"/>
          </p:cNvSpPr>
          <p:nvPr>
            <p:ph idx="1"/>
          </p:nvPr>
        </p:nvSpPr>
        <p:spPr/>
        <p:txBody>
          <a:bodyPr/>
          <a:lstStyle/>
          <a:p>
            <a:r>
              <a:rPr lang="en-AU" dirty="0" err="1"/>
              <a:t>Menti</a:t>
            </a:r>
            <a:r>
              <a:rPr lang="en-AU" dirty="0"/>
              <a:t> quiz:</a:t>
            </a:r>
          </a:p>
          <a:p>
            <a:pPr lvl="1"/>
            <a:r>
              <a:rPr lang="en-AU" dirty="0">
                <a:hlinkClick r:id="rId2"/>
              </a:rPr>
              <a:t>https://www.menti.com/alcsw4s7yjzd</a:t>
            </a:r>
            <a:r>
              <a:rPr lang="en-AU" dirty="0"/>
              <a:t> </a:t>
            </a:r>
          </a:p>
        </p:txBody>
      </p:sp>
      <p:pic>
        <p:nvPicPr>
          <p:cNvPr id="5" name="Picture 4">
            <a:extLst>
              <a:ext uri="{FF2B5EF4-FFF2-40B4-BE49-F238E27FC236}">
                <a16:creationId xmlns:a16="http://schemas.microsoft.com/office/drawing/2014/main" id="{CEC8B9EA-CA06-5FCE-FCA8-DE35B83E3F3F}"/>
              </a:ext>
            </a:extLst>
          </p:cNvPr>
          <p:cNvPicPr>
            <a:picLocks noChangeAspect="1"/>
          </p:cNvPicPr>
          <p:nvPr/>
        </p:nvPicPr>
        <p:blipFill>
          <a:blip r:embed="rId3"/>
          <a:stretch>
            <a:fillRect/>
          </a:stretch>
        </p:blipFill>
        <p:spPr>
          <a:xfrm>
            <a:off x="3042141" y="2376488"/>
            <a:ext cx="3059718" cy="3067310"/>
          </a:xfrm>
          <a:prstGeom prst="rect">
            <a:avLst/>
          </a:prstGeom>
        </p:spPr>
      </p:pic>
    </p:spTree>
    <p:extLst>
      <p:ext uri="{BB962C8B-B14F-4D97-AF65-F5344CB8AC3E}">
        <p14:creationId xmlns:p14="http://schemas.microsoft.com/office/powerpoint/2010/main" val="715959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atin typeface="Arial" charset="0"/>
              </a:rPr>
              <a:t>Resources</a:t>
            </a:r>
          </a:p>
        </p:txBody>
      </p:sp>
      <p:sp>
        <p:nvSpPr>
          <p:cNvPr id="43010" name="Content Placeholder 2"/>
          <p:cNvSpPr>
            <a:spLocks noGrp="1"/>
          </p:cNvSpPr>
          <p:nvPr>
            <p:ph idx="1"/>
          </p:nvPr>
        </p:nvSpPr>
        <p:spPr>
          <a:xfrm>
            <a:off x="457200" y="1358900"/>
            <a:ext cx="8229600" cy="4972452"/>
          </a:xfrm>
        </p:spPr>
        <p:txBody>
          <a:bodyPr>
            <a:normAutofit/>
          </a:bodyPr>
          <a:lstStyle/>
          <a:p>
            <a:r>
              <a:rPr lang="en-US" dirty="0">
                <a:latin typeface="Arial" charset="0"/>
              </a:rPr>
              <a:t>Canvas: </a:t>
            </a:r>
            <a:r>
              <a:rPr lang="en-US" dirty="0">
                <a:latin typeface="Arial" charset="0"/>
                <a:hlinkClick r:id="rId2"/>
              </a:rPr>
              <a:t>https://canvas.sydney.edu.au/</a:t>
            </a:r>
            <a:r>
              <a:rPr lang="en-US" dirty="0">
                <a:latin typeface="Arial" charset="0"/>
              </a:rPr>
              <a:t> </a:t>
            </a:r>
          </a:p>
          <a:p>
            <a:pPr lvl="1"/>
            <a:r>
              <a:rPr lang="en-US" dirty="0">
                <a:latin typeface="Arial" charset="0"/>
              </a:rPr>
              <a:t>Login using </a:t>
            </a:r>
            <a:r>
              <a:rPr lang="en-US" dirty="0" err="1">
                <a:latin typeface="Arial" charset="0"/>
              </a:rPr>
              <a:t>Unikey</a:t>
            </a:r>
            <a:r>
              <a:rPr lang="en-US" dirty="0">
                <a:latin typeface="Arial" charset="0"/>
              </a:rPr>
              <a:t> and password</a:t>
            </a:r>
          </a:p>
          <a:p>
            <a:pPr lvl="1"/>
            <a:r>
              <a:rPr lang="en-US" dirty="0">
                <a:latin typeface="Arial" charset="0"/>
                <a:ea typeface="Arial" charset="0"/>
                <a:cs typeface="Arial" charset="0"/>
              </a:rPr>
              <a:t>Link to Units website: </a:t>
            </a:r>
            <a:r>
              <a:rPr lang="en-US" dirty="0">
                <a:latin typeface="Arial" charset="0"/>
                <a:ea typeface="Arial" charset="0"/>
                <a:cs typeface="Arial" charset="0"/>
                <a:hlinkClick r:id="rId3"/>
              </a:rPr>
              <a:t>https://sydney.edu.au/units/</a:t>
            </a:r>
            <a:r>
              <a:rPr lang="en-US" dirty="0">
                <a:latin typeface="Arial" charset="0"/>
                <a:ea typeface="Arial" charset="0"/>
                <a:cs typeface="Arial" charset="0"/>
              </a:rPr>
              <a:t> </a:t>
            </a:r>
          </a:p>
          <a:p>
            <a:pPr lvl="2"/>
            <a:r>
              <a:rPr lang="en-US" dirty="0">
                <a:latin typeface="Arial" charset="0"/>
                <a:ea typeface="Arial" charset="0"/>
                <a:cs typeface="Arial" charset="0"/>
              </a:rPr>
              <a:t>Official schedule, list of learning outcomes, etc.</a:t>
            </a:r>
          </a:p>
          <a:p>
            <a:pPr lvl="1"/>
            <a:r>
              <a:rPr lang="en-US" dirty="0">
                <a:latin typeface="Arial" charset="0"/>
                <a:ea typeface="Arial" charset="0"/>
                <a:cs typeface="Arial" charset="0"/>
              </a:rPr>
              <a:t>Lecture videos</a:t>
            </a:r>
          </a:p>
          <a:p>
            <a:pPr lvl="1"/>
            <a:r>
              <a:rPr lang="en-US" dirty="0">
                <a:latin typeface="Arial" charset="0"/>
                <a:ea typeface="Arial" charset="0"/>
                <a:cs typeface="Arial" charset="0"/>
              </a:rPr>
              <a:t>Weekly quizzes</a:t>
            </a:r>
          </a:p>
          <a:p>
            <a:pPr lvl="1"/>
            <a:r>
              <a:rPr lang="en-US" dirty="0">
                <a:latin typeface="Arial" charset="0"/>
                <a:ea typeface="Arial" charset="0"/>
                <a:cs typeface="Arial" charset="0"/>
              </a:rPr>
              <a:t>Link to Ed: </a:t>
            </a:r>
          </a:p>
          <a:p>
            <a:pPr lvl="2"/>
            <a:r>
              <a:rPr lang="en-US" dirty="0">
                <a:latin typeface="Arial" charset="0"/>
                <a:ea typeface="Arial" charset="0"/>
                <a:cs typeface="Arial" charset="0"/>
              </a:rPr>
              <a:t>Discussion forum</a:t>
            </a:r>
          </a:p>
          <a:p>
            <a:pPr lvl="2"/>
            <a:r>
              <a:rPr lang="en-US" dirty="0">
                <a:latin typeface="Arial" charset="0"/>
                <a:ea typeface="Arial" charset="0"/>
                <a:cs typeface="Arial" charset="0"/>
              </a:rPr>
              <a:t>Lecture slides – for most updated version, download after the lecture</a:t>
            </a:r>
          </a:p>
          <a:p>
            <a:pPr lvl="2"/>
            <a:r>
              <a:rPr lang="en-US">
                <a:latin typeface="Arial" charset="0"/>
                <a:ea typeface="Arial" charset="0"/>
                <a:cs typeface="Arial" charset="0"/>
              </a:rPr>
              <a:t>Tutorial </a:t>
            </a:r>
            <a:r>
              <a:rPr lang="en-US" dirty="0">
                <a:latin typeface="Arial" charset="0"/>
                <a:ea typeface="Arial" charset="0"/>
                <a:cs typeface="Arial" charset="0"/>
              </a:rPr>
              <a:t>instructions and solutions</a:t>
            </a:r>
          </a:p>
          <a:p>
            <a:pPr lvl="2"/>
            <a:r>
              <a:rPr lang="en-US" dirty="0">
                <a:latin typeface="Arial" charset="0"/>
                <a:ea typeface="Arial" charset="0"/>
                <a:cs typeface="Arial" charset="0"/>
              </a:rPr>
              <a:t>Assignment instructions and solutions</a:t>
            </a:r>
          </a:p>
          <a:p>
            <a:pPr lvl="2"/>
            <a:r>
              <a:rPr lang="en-US" dirty="0">
                <a:latin typeface="Arial" charset="0"/>
                <a:ea typeface="Arial" charset="0"/>
                <a:cs typeface="Arial" charset="0"/>
              </a:rPr>
              <a:t>Extra resources, including programming exercises</a:t>
            </a:r>
          </a:p>
          <a:p>
            <a:pPr lvl="1"/>
            <a:endParaRPr lang="en-US" dirty="0">
              <a:latin typeface="Arial" charset="0"/>
              <a:ea typeface="Arial" charset="0"/>
              <a:cs typeface="Arial" charset="0"/>
            </a:endParaRPr>
          </a:p>
        </p:txBody>
      </p:sp>
    </p:spTree>
    <p:extLst>
      <p:ext uri="{BB962C8B-B14F-4D97-AF65-F5344CB8AC3E}">
        <p14:creationId xmlns:p14="http://schemas.microsoft.com/office/powerpoint/2010/main" val="4264352086"/>
      </p:ext>
    </p:extLst>
  </p:cSld>
  <p:clrMapOvr>
    <a:masterClrMapping/>
  </p:clrMapOvr>
</p:sld>
</file>

<file path=ppt/theme/theme1.xml><?xml version="1.0" encoding="utf-8"?>
<a:theme xmlns:a="http://schemas.openxmlformats.org/drawingml/2006/main" name="Presentation title">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7A71DC05254C47969B064C771F2052" ma:contentTypeVersion="2" ma:contentTypeDescription="Create a new document." ma:contentTypeScope="" ma:versionID="64cf7cb7d3aa36f3e6639cf717d8d0c2">
  <xsd:schema xmlns:xsd="http://www.w3.org/2001/XMLSchema" xmlns:xs="http://www.w3.org/2001/XMLSchema" xmlns:p="http://schemas.microsoft.com/office/2006/metadata/properties" xmlns:ns2="41ea84fa-e091-4557-a476-62e2dd1be87d" targetNamespace="http://schemas.microsoft.com/office/2006/metadata/properties" ma:root="true" ma:fieldsID="89fd4f24c4b49f7ef192db81f066c85c" ns2:_="">
    <xsd:import namespace="41ea84fa-e091-4557-a476-62e2dd1be87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ea84fa-e091-4557-a476-62e2dd1be8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FF7105-CEAE-4134-B30B-9BDBA676D515}">
  <ds:schemaRefs>
    <ds:schemaRef ds:uri="41ea84fa-e091-4557-a476-62e2dd1be8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1A125AC-EA2F-4BAA-96FC-834DD3FC40C1}">
  <ds:schemaRefs>
    <ds:schemaRef ds:uri="41ea84fa-e091-4557-a476-62e2dd1be8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BEAA3C-9326-407F-9A07-5DAB37C8FA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 title</Template>
  <TotalTime>56</TotalTime>
  <Words>3939</Words>
  <Application>Microsoft Office PowerPoint</Application>
  <PresentationFormat>On-screen Show (4:3)</PresentationFormat>
  <Paragraphs>399</Paragraphs>
  <Slides>38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ＭＳ Ｐゴシック</vt:lpstr>
      <vt:lpstr>Arial</vt:lpstr>
      <vt:lpstr>Arial,Sans-Serif</vt:lpstr>
      <vt:lpstr>Calibri</vt:lpstr>
      <vt:lpstr>Lucida Grande</vt:lpstr>
      <vt:lpstr>System Font Regular</vt:lpstr>
      <vt:lpstr>Times</vt:lpstr>
      <vt:lpstr>Tw Cen MT</vt:lpstr>
      <vt:lpstr>Tw Cen MT</vt:lpstr>
      <vt:lpstr>Presentation title</vt:lpstr>
      <vt:lpstr>COMP2123/9123: Data Structures &amp; Algorithms Unit Overview</vt:lpstr>
      <vt:lpstr>Acknowledgement of Country</vt:lpstr>
      <vt:lpstr>COMP9123 – Data Structurers &amp; Algorithms</vt:lpstr>
      <vt:lpstr>Agenda</vt:lpstr>
      <vt:lpstr>Places</vt:lpstr>
      <vt:lpstr>People</vt:lpstr>
      <vt:lpstr>About me</vt:lpstr>
      <vt:lpstr>Getting to know you</vt:lpstr>
      <vt:lpstr>Resources</vt:lpstr>
      <vt:lpstr>Reference book</vt:lpstr>
      <vt:lpstr>Expectations</vt:lpstr>
      <vt:lpstr>Self-test</vt:lpstr>
      <vt:lpstr>Assessment</vt:lpstr>
      <vt:lpstr>Tutorials</vt:lpstr>
      <vt:lpstr>Communication</vt:lpstr>
      <vt:lpstr>Ed etiquette </vt:lpstr>
      <vt:lpstr>Ed expectations</vt:lpstr>
      <vt:lpstr>Simple Extension</vt:lpstr>
      <vt:lpstr>Special Consideration (University policy)</vt:lpstr>
      <vt:lpstr>Late submissions</vt:lpstr>
      <vt:lpstr>Academic Integrity (University policy)</vt:lpstr>
      <vt:lpstr>Academic Integrity Practice</vt:lpstr>
      <vt:lpstr>PowerPoint Presentation</vt:lpstr>
      <vt:lpstr>PowerPoint Presentation</vt:lpstr>
      <vt:lpstr>PowerPoint Presentation</vt:lpstr>
      <vt:lpstr>PowerPoint Presentation</vt:lpstr>
      <vt:lpstr>PowerPoint Presentation</vt:lpstr>
      <vt:lpstr>Self-test</vt:lpstr>
      <vt:lpstr>Completing your mandatory Canvas modules</vt:lpstr>
      <vt:lpstr>Student support</vt:lpstr>
      <vt:lpstr>Safer Communities Office</vt:lpstr>
      <vt:lpstr>General Housekeeping – Use of Labs</vt:lpstr>
      <vt:lpstr>EMERGENCIES – Be prepared</vt:lpstr>
      <vt:lpstr>Assistance</vt:lpstr>
      <vt:lpstr>Disability Services</vt:lpstr>
      <vt:lpstr>Disability Services Office sydney.edu.au/disability 02-8627-8422</vt:lpstr>
      <vt:lpstr>Other support</vt:lpstr>
      <vt:lpstr>Advice</vt:lpstr>
    </vt:vector>
  </TitlesOfParts>
  <Company>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ENGG1805:  Presentation sub-title</dc:title>
  <dc:creator>David Lowe</dc:creator>
  <cp:lastModifiedBy>Ravihansa Rajapakse</cp:lastModifiedBy>
  <cp:revision>3</cp:revision>
  <cp:lastPrinted>2015-06-26T01:12:18Z</cp:lastPrinted>
  <dcterms:created xsi:type="dcterms:W3CDTF">2016-02-18T20:50:46Z</dcterms:created>
  <dcterms:modified xsi:type="dcterms:W3CDTF">2025-02-23T23:30:58Z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0x010100057A71DC05254C47969B064C771F2052</vt:lpwstr>
  </property>
</Properties>
</file>